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showSpecialPlsOnTitleSld="0">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embeddedFontLst>
    <p:embeddedFont>
      <p:font typeface="Montserrat"/>
      <p:regular r:id="rId29"/>
      <p:bold r:id="rId30"/>
    </p:embeddedFont>
    <p:embeddedFont>
      <p:font typeface="Vidaloka"/>
      <p:regular r:id="rId31"/>
    </p:embeddedFont>
    <p:embeddedFont>
      <p:font typeface="Libre Baskerville"/>
      <p:regular r:id="rId32"/>
      <p:bold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Vidaloka-regular.fntdata"/><Relationship Id="rId30" Type="http://schemas.openxmlformats.org/officeDocument/2006/relationships/font" Target="fonts/Montserrat-bold.fntdata"/><Relationship Id="rId11" Type="http://schemas.openxmlformats.org/officeDocument/2006/relationships/slide" Target="slides/slide7.xml"/><Relationship Id="rId33" Type="http://schemas.openxmlformats.org/officeDocument/2006/relationships/font" Target="fonts/LibreBaskerville-bold.fntdata"/><Relationship Id="rId10" Type="http://schemas.openxmlformats.org/officeDocument/2006/relationships/slide" Target="slides/slide6.xml"/><Relationship Id="rId32" Type="http://schemas.openxmlformats.org/officeDocument/2006/relationships/font" Target="fonts/LibreBaskerville-regular.fntdata"/><Relationship Id="rId13" Type="http://schemas.openxmlformats.org/officeDocument/2006/relationships/slide" Target="slides/slide9.xml"/><Relationship Id="rId12" Type="http://schemas.openxmlformats.org/officeDocument/2006/relationships/slide" Target="slides/slide8.xml"/><Relationship Id="rId34" Type="http://schemas.openxmlformats.org/officeDocument/2006/relationships/font" Target="fonts/LibreBaskerville-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2" name="Shape 202"/>
        <p:cNvGrpSpPr/>
        <p:nvPr/>
      </p:nvGrpSpPr>
      <p:grpSpPr>
        <a:xfrm>
          <a:off x="0" y="0"/>
          <a:ext cx="0" cy="0"/>
          <a:chOff x="0" y="0"/>
          <a:chExt cx="0" cy="0"/>
        </a:xfrm>
      </p:grpSpPr>
      <p:sp>
        <p:nvSpPr>
          <p:cNvPr id="203" name="Shape 20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4" name="Shape 2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 name="Shape 244"/>
        <p:cNvGrpSpPr/>
        <p:nvPr/>
      </p:nvGrpSpPr>
      <p:grpSpPr>
        <a:xfrm>
          <a:off x="0" y="0"/>
          <a:ext cx="0" cy="0"/>
          <a:chOff x="0" y="0"/>
          <a:chExt cx="0" cy="0"/>
        </a:xfrm>
      </p:grpSpPr>
      <p:sp>
        <p:nvSpPr>
          <p:cNvPr id="245" name="Shape 24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6" name="Shape 2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 name="Shape 299"/>
        <p:cNvGrpSpPr/>
        <p:nvPr/>
      </p:nvGrpSpPr>
      <p:grpSpPr>
        <a:xfrm>
          <a:off x="0" y="0"/>
          <a:ext cx="0" cy="0"/>
          <a:chOff x="0" y="0"/>
          <a:chExt cx="0" cy="0"/>
        </a:xfrm>
      </p:grpSpPr>
      <p:sp>
        <p:nvSpPr>
          <p:cNvPr id="300" name="Shape 30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01" name="Shape 3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 name="Shape 127"/>
        <p:cNvGrpSpPr/>
        <p:nvPr/>
      </p:nvGrpSpPr>
      <p:grpSpPr>
        <a:xfrm>
          <a:off x="0" y="0"/>
          <a:ext cx="0" cy="0"/>
          <a:chOff x="0" y="0"/>
          <a:chExt cx="0" cy="0"/>
        </a:xfrm>
      </p:grpSpPr>
      <p:sp>
        <p:nvSpPr>
          <p:cNvPr id="128" name="Shape 12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29" name="Shape 12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9" name="Shape 9"/>
        <p:cNvGrpSpPr/>
        <p:nvPr/>
      </p:nvGrpSpPr>
      <p:grpSpPr>
        <a:xfrm>
          <a:off x="0" y="0"/>
          <a:ext cx="0" cy="0"/>
          <a:chOff x="0" y="0"/>
          <a:chExt cx="0" cy="0"/>
        </a:xfrm>
      </p:grpSpPr>
      <p:sp>
        <p:nvSpPr>
          <p:cNvPr id="10" name="Shape 10"/>
          <p:cNvSpPr/>
          <p:nvPr/>
        </p:nvSpPr>
        <p:spPr>
          <a:xfrm>
            <a:off x="327750" y="322200"/>
            <a:ext cx="8488500" cy="4499100"/>
          </a:xfrm>
          <a:prstGeom prst="rect">
            <a:avLst/>
          </a:prstGeom>
          <a:gradFill>
            <a:gsLst>
              <a:gs pos="0">
                <a:srgbClr val="FF0066"/>
              </a:gs>
              <a:gs pos="100000">
                <a:srgbClr val="800080"/>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1" name="Shape 11"/>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2" name="Shape 12"/>
          <p:cNvSpPr txBox="1"/>
          <p:nvPr>
            <p:ph type="ctrTitle"/>
          </p:nvPr>
        </p:nvSpPr>
        <p:spPr>
          <a:xfrm>
            <a:off x="1459750" y="1991850"/>
            <a:ext cx="6224700" cy="1159800"/>
          </a:xfrm>
          <a:prstGeom prst="rect">
            <a:avLst/>
          </a:prstGeom>
        </p:spPr>
        <p:txBody>
          <a:bodyPr anchorCtr="0" anchor="ctr"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70" name="Shape 70"/>
        <p:cNvGrpSpPr/>
        <p:nvPr/>
      </p:nvGrpSpPr>
      <p:grpSpPr>
        <a:xfrm>
          <a:off x="0" y="0"/>
          <a:ext cx="0" cy="0"/>
          <a:chOff x="0" y="0"/>
          <a:chExt cx="0" cy="0"/>
        </a:xfrm>
      </p:grpSpPr>
      <p:sp>
        <p:nvSpPr>
          <p:cNvPr id="71" name="Shape 71"/>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72" name="Shape 7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73" name="Shape 73"/>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74" name="Shape 74"/>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Image background">
    <p:spTree>
      <p:nvGrpSpPr>
        <p:cNvPr id="75" name="Shape 75"/>
        <p:cNvGrpSpPr/>
        <p:nvPr/>
      </p:nvGrpSpPr>
      <p:grpSpPr>
        <a:xfrm>
          <a:off x="0" y="0"/>
          <a:ext cx="0" cy="0"/>
          <a:chOff x="0" y="0"/>
          <a:chExt cx="0" cy="0"/>
        </a:xfrm>
      </p:grpSpPr>
      <p:sp>
        <p:nvSpPr>
          <p:cNvPr id="76" name="Shape 76"/>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cxnSp>
        <p:nvCxnSpPr>
          <p:cNvPr id="77" name="Shape 77"/>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78" name="Shape 78"/>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79" name="Shape 79"/>
          <p:cNvSpPr/>
          <p:nvPr/>
        </p:nvSpPr>
        <p:spPr>
          <a:xfrm>
            <a:off x="0" y="0"/>
            <a:ext cx="9144000" cy="5149800"/>
          </a:xfrm>
          <a:prstGeom prst="frame">
            <a:avLst>
              <a:gd fmla="val 6441"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3" name="Shape 13"/>
        <p:cNvGrpSpPr/>
        <p:nvPr/>
      </p:nvGrpSpPr>
      <p:grpSpPr>
        <a:xfrm>
          <a:off x="0" y="0"/>
          <a:ext cx="0" cy="0"/>
          <a:chOff x="0" y="0"/>
          <a:chExt cx="0" cy="0"/>
        </a:xfrm>
      </p:grpSpPr>
      <p:sp>
        <p:nvSpPr>
          <p:cNvPr id="14" name="Shape 14"/>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15" name="Shape 15"/>
          <p:cNvSpPr txBox="1"/>
          <p:nvPr>
            <p:ph type="ctrTitle"/>
          </p:nvPr>
        </p:nvSpPr>
        <p:spPr>
          <a:xfrm>
            <a:off x="2430750" y="1583350"/>
            <a:ext cx="4282500" cy="1159800"/>
          </a:xfrm>
          <a:prstGeom prst="rect">
            <a:avLst/>
          </a:prstGeom>
        </p:spPr>
        <p:txBody>
          <a:bodyPr anchorCtr="0" anchor="b"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16" name="Shape 16"/>
          <p:cNvSpPr txBox="1"/>
          <p:nvPr>
            <p:ph idx="1" type="subTitle"/>
          </p:nvPr>
        </p:nvSpPr>
        <p:spPr>
          <a:xfrm>
            <a:off x="2430600" y="2840050"/>
            <a:ext cx="4282500" cy="784800"/>
          </a:xfrm>
          <a:prstGeom prst="rect">
            <a:avLst/>
          </a:prstGeom>
        </p:spPr>
        <p:txBody>
          <a:bodyPr anchorCtr="0" anchor="t" bIns="91425" lIns="91425" rIns="91425" tIns="91425"/>
          <a:lstStyle>
            <a:lvl1pPr lvl="0" rtl="0" algn="ctr">
              <a:spcBef>
                <a:spcPts val="0"/>
              </a:spcBef>
              <a:buSzPct val="100000"/>
              <a:buNone/>
              <a:defRPr sz="1200"/>
            </a:lvl1pPr>
            <a:lvl2pPr lvl="1" rtl="0" algn="ctr">
              <a:spcBef>
                <a:spcPts val="0"/>
              </a:spcBef>
              <a:buSzPct val="100000"/>
              <a:buNone/>
              <a:defRPr sz="1200"/>
            </a:lvl2pPr>
            <a:lvl3pPr lvl="2" rtl="0" algn="ctr">
              <a:spcBef>
                <a:spcPts val="0"/>
              </a:spcBef>
              <a:buSzPct val="100000"/>
              <a:buNone/>
              <a:defRPr sz="1200"/>
            </a:lvl3pPr>
            <a:lvl4pPr lvl="3" rtl="0" algn="ctr">
              <a:spcBef>
                <a:spcPts val="0"/>
              </a:spcBef>
              <a:buSzPct val="100000"/>
              <a:buNone/>
              <a:defRPr sz="1200"/>
            </a:lvl4pPr>
            <a:lvl5pPr lvl="4" rtl="0" algn="ctr">
              <a:spcBef>
                <a:spcPts val="0"/>
              </a:spcBef>
              <a:buSzPct val="100000"/>
              <a:buNone/>
              <a:defRPr sz="1200"/>
            </a:lvl5pPr>
            <a:lvl6pPr lvl="5" rtl="0" algn="ctr">
              <a:spcBef>
                <a:spcPts val="0"/>
              </a:spcBef>
              <a:buSzPct val="100000"/>
              <a:buNone/>
              <a:defRPr sz="1200"/>
            </a:lvl6pPr>
            <a:lvl7pPr lvl="6" rtl="0" algn="ctr">
              <a:spcBef>
                <a:spcPts val="0"/>
              </a:spcBef>
              <a:buSzPct val="100000"/>
              <a:buNone/>
              <a:defRPr sz="1200"/>
            </a:lvl7pPr>
            <a:lvl8pPr lvl="7" rtl="0" algn="ctr">
              <a:spcBef>
                <a:spcPts val="0"/>
              </a:spcBef>
              <a:buSzPct val="100000"/>
              <a:buNone/>
              <a:defRPr sz="1200"/>
            </a:lvl8pPr>
            <a:lvl9pPr lvl="8" rtl="0" algn="ctr">
              <a:spcBef>
                <a:spcPts val="0"/>
              </a:spcBef>
              <a:buSzPct val="100000"/>
              <a:buNone/>
              <a:defRPr sz="1200"/>
            </a:lvl9pPr>
          </a:lstStyle>
          <a:p/>
        </p:txBody>
      </p:sp>
      <p:sp>
        <p:nvSpPr>
          <p:cNvPr id="17" name="Shape 17"/>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18" name="Shape 18"/>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19" name="Shape 19"/>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20" name="Shape 20"/>
        <p:cNvGrpSpPr/>
        <p:nvPr/>
      </p:nvGrpSpPr>
      <p:grpSpPr>
        <a:xfrm>
          <a:off x="0" y="0"/>
          <a:ext cx="0" cy="0"/>
          <a:chOff x="0" y="0"/>
          <a:chExt cx="0" cy="0"/>
        </a:xfrm>
      </p:grpSpPr>
      <p:sp>
        <p:nvSpPr>
          <p:cNvPr id="21" name="Shape 21"/>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2" name="Shape 22"/>
          <p:cNvSpPr txBox="1"/>
          <p:nvPr>
            <p:ph idx="1" type="body"/>
          </p:nvPr>
        </p:nvSpPr>
        <p:spPr>
          <a:xfrm>
            <a:off x="2291975" y="1640600"/>
            <a:ext cx="4560000" cy="3178800"/>
          </a:xfrm>
          <a:prstGeom prst="rect">
            <a:avLst/>
          </a:prstGeom>
        </p:spPr>
        <p:txBody>
          <a:bodyPr anchorCtr="0" anchor="t" bIns="91425" lIns="91425" rIns="91425" tIns="91425"/>
          <a:lstStyle>
            <a:lvl1pPr lvl="0" rtl="0" algn="ctr">
              <a:spcBef>
                <a:spcPts val="0"/>
              </a:spcBef>
              <a:buFont typeface="Vidaloka"/>
              <a:defRPr>
                <a:latin typeface="Vidaloka"/>
                <a:ea typeface="Vidaloka"/>
                <a:cs typeface="Vidaloka"/>
                <a:sym typeface="Vidaloka"/>
              </a:defRPr>
            </a:lvl1pPr>
            <a:lvl2pPr lvl="1" rtl="0" algn="ctr">
              <a:spcBef>
                <a:spcPts val="0"/>
              </a:spcBef>
              <a:buFont typeface="Vidaloka"/>
              <a:defRPr>
                <a:latin typeface="Vidaloka"/>
                <a:ea typeface="Vidaloka"/>
                <a:cs typeface="Vidaloka"/>
                <a:sym typeface="Vidaloka"/>
              </a:defRPr>
            </a:lvl2pPr>
            <a:lvl3pPr lvl="2" rtl="0" algn="ctr">
              <a:spcBef>
                <a:spcPts val="0"/>
              </a:spcBef>
              <a:buFont typeface="Vidaloka"/>
              <a:defRPr>
                <a:latin typeface="Vidaloka"/>
                <a:ea typeface="Vidaloka"/>
                <a:cs typeface="Vidaloka"/>
                <a:sym typeface="Vidaloka"/>
              </a:defRPr>
            </a:lvl3pPr>
            <a:lvl4pPr lvl="3" rtl="0" algn="ctr">
              <a:spcBef>
                <a:spcPts val="0"/>
              </a:spcBef>
              <a:buFont typeface="Vidaloka"/>
              <a:defRPr>
                <a:latin typeface="Vidaloka"/>
                <a:ea typeface="Vidaloka"/>
                <a:cs typeface="Vidaloka"/>
                <a:sym typeface="Vidaloka"/>
              </a:defRPr>
            </a:lvl4pPr>
            <a:lvl5pPr lvl="4" rtl="0" algn="ctr">
              <a:spcBef>
                <a:spcPts val="0"/>
              </a:spcBef>
              <a:buFont typeface="Vidaloka"/>
              <a:defRPr>
                <a:latin typeface="Vidaloka"/>
                <a:ea typeface="Vidaloka"/>
                <a:cs typeface="Vidaloka"/>
                <a:sym typeface="Vidaloka"/>
              </a:defRPr>
            </a:lvl5pPr>
            <a:lvl6pPr lvl="5" rtl="0" algn="ctr">
              <a:spcBef>
                <a:spcPts val="0"/>
              </a:spcBef>
              <a:buFont typeface="Vidaloka"/>
              <a:defRPr>
                <a:latin typeface="Vidaloka"/>
                <a:ea typeface="Vidaloka"/>
                <a:cs typeface="Vidaloka"/>
                <a:sym typeface="Vidaloka"/>
              </a:defRPr>
            </a:lvl6pPr>
            <a:lvl7pPr lvl="6" rtl="0" algn="ctr">
              <a:spcBef>
                <a:spcPts val="0"/>
              </a:spcBef>
              <a:buFont typeface="Vidaloka"/>
              <a:defRPr>
                <a:latin typeface="Vidaloka"/>
                <a:ea typeface="Vidaloka"/>
                <a:cs typeface="Vidaloka"/>
                <a:sym typeface="Vidaloka"/>
              </a:defRPr>
            </a:lvl7pPr>
            <a:lvl8pPr lvl="7" rtl="0" algn="ctr">
              <a:spcBef>
                <a:spcPts val="0"/>
              </a:spcBef>
              <a:buFont typeface="Vidaloka"/>
              <a:defRPr>
                <a:latin typeface="Vidaloka"/>
                <a:ea typeface="Vidaloka"/>
                <a:cs typeface="Vidaloka"/>
                <a:sym typeface="Vidaloka"/>
              </a:defRPr>
            </a:lvl8pPr>
            <a:lvl9pPr lvl="8" algn="ctr">
              <a:spcBef>
                <a:spcPts val="0"/>
              </a:spcBef>
              <a:buFont typeface="Vidaloka"/>
              <a:defRPr>
                <a:latin typeface="Vidaloka"/>
                <a:ea typeface="Vidaloka"/>
                <a:cs typeface="Vidaloka"/>
                <a:sym typeface="Vidaloka"/>
              </a:defRPr>
            </a:lvl9pPr>
          </a:lstStyle>
          <a:p/>
        </p:txBody>
      </p:sp>
      <p:sp>
        <p:nvSpPr>
          <p:cNvPr id="23" name="Shape 23"/>
          <p:cNvSpPr txBox="1"/>
          <p:nvPr/>
        </p:nvSpPr>
        <p:spPr>
          <a:xfrm>
            <a:off x="3593400" y="857568"/>
            <a:ext cx="1957200" cy="653700"/>
          </a:xfrm>
          <a:prstGeom prst="rect">
            <a:avLst/>
          </a:prstGeom>
          <a:noFill/>
          <a:ln>
            <a:noFill/>
          </a:ln>
        </p:spPr>
        <p:txBody>
          <a:bodyPr anchorCtr="0" anchor="t" bIns="91425" lIns="91425" rIns="91425" tIns="91425">
            <a:noAutofit/>
          </a:bodyPr>
          <a:lstStyle/>
          <a:p>
            <a:pPr lvl="0" algn="ctr">
              <a:spcBef>
                <a:spcPts val="0"/>
              </a:spcBef>
              <a:buNone/>
            </a:pPr>
            <a:r>
              <a:rPr b="1" lang="en" sz="7200">
                <a:solidFill>
                  <a:srgbClr val="FFFFFF"/>
                </a:solidFill>
              </a:rPr>
              <a:t>“</a:t>
            </a:r>
          </a:p>
        </p:txBody>
      </p:sp>
      <p:sp>
        <p:nvSpPr>
          <p:cNvPr id="24" name="Shape 24"/>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25" name="Shape 25"/>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26" name="Shape 26"/>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7" name="Shape 27"/>
        <p:cNvGrpSpPr/>
        <p:nvPr/>
      </p:nvGrpSpPr>
      <p:grpSpPr>
        <a:xfrm>
          <a:off x="0" y="0"/>
          <a:ext cx="0" cy="0"/>
          <a:chOff x="0" y="0"/>
          <a:chExt cx="0" cy="0"/>
        </a:xfrm>
      </p:grpSpPr>
      <p:sp>
        <p:nvSpPr>
          <p:cNvPr id="28" name="Shape 28"/>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29" name="Shape 29"/>
          <p:cNvSpPr txBox="1"/>
          <p:nvPr>
            <p:ph type="title"/>
          </p:nvPr>
        </p:nvSpPr>
        <p:spPr>
          <a:xfrm>
            <a:off x="327750" y="983975"/>
            <a:ext cx="8488500" cy="3936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0" name="Shape 30"/>
          <p:cNvSpPr txBox="1"/>
          <p:nvPr>
            <p:ph idx="1" type="body"/>
          </p:nvPr>
        </p:nvSpPr>
        <p:spPr>
          <a:xfrm>
            <a:off x="807300" y="1568225"/>
            <a:ext cx="7529400" cy="28170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1" name="Shape 31"/>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32" name="Shape 32"/>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33" name="Shape 33"/>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1 column + image">
    <p:spTree>
      <p:nvGrpSpPr>
        <p:cNvPr id="34" name="Shape 34"/>
        <p:cNvGrpSpPr/>
        <p:nvPr/>
      </p:nvGrpSpPr>
      <p:grpSpPr>
        <a:xfrm>
          <a:off x="0" y="0"/>
          <a:ext cx="0" cy="0"/>
          <a:chOff x="0" y="0"/>
          <a:chExt cx="0" cy="0"/>
        </a:xfrm>
      </p:grpSpPr>
      <p:sp>
        <p:nvSpPr>
          <p:cNvPr id="35" name="Shape 35"/>
          <p:cNvSpPr/>
          <p:nvPr/>
        </p:nvSpPr>
        <p:spPr>
          <a:xfrm>
            <a:off x="327750" y="322150"/>
            <a:ext cx="42444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36" name="Shape 36"/>
          <p:cNvSpPr txBox="1"/>
          <p:nvPr>
            <p:ph type="title"/>
          </p:nvPr>
        </p:nvSpPr>
        <p:spPr>
          <a:xfrm>
            <a:off x="327750" y="983975"/>
            <a:ext cx="4244400" cy="3936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37" name="Shape 37"/>
          <p:cNvSpPr txBox="1"/>
          <p:nvPr>
            <p:ph idx="1" type="body"/>
          </p:nvPr>
        </p:nvSpPr>
        <p:spPr>
          <a:xfrm>
            <a:off x="807300" y="1568225"/>
            <a:ext cx="3282300" cy="2817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buSzPct val="100000"/>
              <a:defRPr sz="1800"/>
            </a:lvl4pPr>
            <a:lvl5pPr lvl="4" rtl="0">
              <a:spcBef>
                <a:spcPts val="0"/>
              </a:spcBef>
              <a:buSzPct val="100000"/>
              <a:defRPr sz="1800"/>
            </a:lvl5pPr>
            <a:lvl6pPr lvl="5" rtl="0">
              <a:spcBef>
                <a:spcPts val="0"/>
              </a:spcBef>
              <a:buSzPct val="100000"/>
              <a:defRPr sz="1800"/>
            </a:lvl6pPr>
            <a:lvl7pPr lvl="6" rtl="0">
              <a:spcBef>
                <a:spcPts val="0"/>
              </a:spcBef>
              <a:buSzPct val="100000"/>
              <a:defRPr sz="1800"/>
            </a:lvl7pPr>
            <a:lvl8pPr lvl="7" rtl="0">
              <a:spcBef>
                <a:spcPts val="0"/>
              </a:spcBef>
              <a:buSzPct val="100000"/>
              <a:defRPr sz="1800"/>
            </a:lvl8pPr>
            <a:lvl9pPr lvl="8" rtl="0">
              <a:spcBef>
                <a:spcPts val="0"/>
              </a:spcBef>
              <a:buSzPct val="100000"/>
              <a:defRPr sz="1800"/>
            </a:lvl9pPr>
          </a:lstStyle>
          <a:p/>
        </p:txBody>
      </p:sp>
      <p:sp>
        <p:nvSpPr>
          <p:cNvPr id="38" name="Shape 38"/>
          <p:cNvSpPr txBox="1"/>
          <p:nvPr>
            <p:ph idx="12" type="sldNum"/>
          </p:nvPr>
        </p:nvSpPr>
        <p:spPr>
          <a:xfrm>
            <a:off x="217860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cxnSp>
        <p:nvCxnSpPr>
          <p:cNvPr id="39" name="Shape 39"/>
          <p:cNvCxnSpPr/>
          <p:nvPr/>
        </p:nvCxnSpPr>
        <p:spPr>
          <a:xfrm>
            <a:off x="2181450" y="912400"/>
            <a:ext cx="543000" cy="0"/>
          </a:xfrm>
          <a:prstGeom prst="straightConnector1">
            <a:avLst/>
          </a:prstGeom>
          <a:noFill/>
          <a:ln cap="flat" cmpd="sng" w="9525">
            <a:solidFill>
              <a:srgbClr val="FFFFFF"/>
            </a:solidFill>
            <a:prstDash val="solid"/>
            <a:round/>
            <a:headEnd len="lg" w="lg" type="none"/>
            <a:tailEnd len="lg" w="lg" type="none"/>
          </a:ln>
        </p:spPr>
      </p:cxnSp>
      <p:sp>
        <p:nvSpPr>
          <p:cNvPr id="40" name="Shape 40"/>
          <p:cNvSpPr/>
          <p:nvPr/>
        </p:nvSpPr>
        <p:spPr>
          <a:xfrm>
            <a:off x="238017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41" name="Shape 41"/>
        <p:cNvGrpSpPr/>
        <p:nvPr/>
      </p:nvGrpSpPr>
      <p:grpSpPr>
        <a:xfrm>
          <a:off x="0" y="0"/>
          <a:ext cx="0" cy="0"/>
          <a:chOff x="0" y="0"/>
          <a:chExt cx="0" cy="0"/>
        </a:xfrm>
      </p:grpSpPr>
      <p:sp>
        <p:nvSpPr>
          <p:cNvPr id="42" name="Shape 42"/>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43" name="Shape 43"/>
          <p:cNvSpPr txBox="1"/>
          <p:nvPr>
            <p:ph type="title"/>
          </p:nvPr>
        </p:nvSpPr>
        <p:spPr>
          <a:xfrm>
            <a:off x="327750" y="983975"/>
            <a:ext cx="8488500" cy="3936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4" name="Shape 44"/>
          <p:cNvSpPr txBox="1"/>
          <p:nvPr>
            <p:ph idx="1" type="body"/>
          </p:nvPr>
        </p:nvSpPr>
        <p:spPr>
          <a:xfrm>
            <a:off x="959000" y="1658700"/>
            <a:ext cx="3507300" cy="27687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45" name="Shape 45"/>
          <p:cNvSpPr txBox="1"/>
          <p:nvPr>
            <p:ph idx="2" type="body"/>
          </p:nvPr>
        </p:nvSpPr>
        <p:spPr>
          <a:xfrm>
            <a:off x="4677601" y="1658700"/>
            <a:ext cx="3507300" cy="2768700"/>
          </a:xfrm>
          <a:prstGeom prst="rect">
            <a:avLst/>
          </a:prstGeom>
        </p:spPr>
        <p:txBody>
          <a:bodyPr anchorCtr="0" anchor="t" bIns="91425" lIns="91425" rIns="91425" tIns="91425"/>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buSzPct val="100000"/>
              <a:defRPr sz="1800"/>
            </a:lvl4pPr>
            <a:lvl5pPr lvl="4">
              <a:spcBef>
                <a:spcPts val="0"/>
              </a:spcBef>
              <a:buSzPct val="100000"/>
              <a:defRPr sz="1800"/>
            </a:lvl5pPr>
            <a:lvl6pPr lvl="5">
              <a:spcBef>
                <a:spcPts val="0"/>
              </a:spcBef>
              <a:buSzPct val="100000"/>
              <a:defRPr sz="1800"/>
            </a:lvl6pPr>
            <a:lvl7pPr lvl="6">
              <a:spcBef>
                <a:spcPts val="0"/>
              </a:spcBef>
              <a:buSzPct val="100000"/>
              <a:defRPr sz="1800"/>
            </a:lvl7pPr>
            <a:lvl8pPr lvl="7">
              <a:spcBef>
                <a:spcPts val="0"/>
              </a:spcBef>
              <a:buSzPct val="100000"/>
              <a:defRPr sz="1800"/>
            </a:lvl8pPr>
            <a:lvl9pPr lvl="8">
              <a:spcBef>
                <a:spcPts val="0"/>
              </a:spcBef>
              <a:buSzPct val="100000"/>
              <a:defRPr sz="1800"/>
            </a:lvl9pPr>
          </a:lstStyle>
          <a:p/>
        </p:txBody>
      </p:sp>
      <p:sp>
        <p:nvSpPr>
          <p:cNvPr id="46" name="Shape 46"/>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47" name="Shape 47"/>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48" name="Shape 48"/>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49" name="Shape 49"/>
        <p:cNvGrpSpPr/>
        <p:nvPr/>
      </p:nvGrpSpPr>
      <p:grpSpPr>
        <a:xfrm>
          <a:off x="0" y="0"/>
          <a:ext cx="0" cy="0"/>
          <a:chOff x="0" y="0"/>
          <a:chExt cx="0" cy="0"/>
        </a:xfrm>
      </p:grpSpPr>
      <p:sp>
        <p:nvSpPr>
          <p:cNvPr id="50" name="Shape 50"/>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51" name="Shape 51"/>
          <p:cNvSpPr txBox="1"/>
          <p:nvPr>
            <p:ph type="title"/>
          </p:nvPr>
        </p:nvSpPr>
        <p:spPr>
          <a:xfrm>
            <a:off x="327750" y="983975"/>
            <a:ext cx="8488500" cy="3936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52" name="Shape 52"/>
          <p:cNvSpPr txBox="1"/>
          <p:nvPr>
            <p:ph idx="1" type="body"/>
          </p:nvPr>
        </p:nvSpPr>
        <p:spPr>
          <a:xfrm>
            <a:off x="629475" y="1606625"/>
            <a:ext cx="2520900" cy="27663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53" name="Shape 53"/>
          <p:cNvSpPr txBox="1"/>
          <p:nvPr>
            <p:ph idx="2" type="body"/>
          </p:nvPr>
        </p:nvSpPr>
        <p:spPr>
          <a:xfrm>
            <a:off x="3279488" y="1606625"/>
            <a:ext cx="2520900" cy="27663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54" name="Shape 54"/>
          <p:cNvSpPr txBox="1"/>
          <p:nvPr>
            <p:ph idx="3" type="body"/>
          </p:nvPr>
        </p:nvSpPr>
        <p:spPr>
          <a:xfrm>
            <a:off x="5929502" y="1606625"/>
            <a:ext cx="2520900" cy="27663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p:txBody>
      </p:sp>
      <p:sp>
        <p:nvSpPr>
          <p:cNvPr id="55" name="Shape 55"/>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56" name="Shape 56"/>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57" name="Shape 57"/>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58" name="Shape 58"/>
        <p:cNvGrpSpPr/>
        <p:nvPr/>
      </p:nvGrpSpPr>
      <p:grpSpPr>
        <a:xfrm>
          <a:off x="0" y="0"/>
          <a:ext cx="0" cy="0"/>
          <a:chOff x="0" y="0"/>
          <a:chExt cx="0" cy="0"/>
        </a:xfrm>
      </p:grpSpPr>
      <p:sp>
        <p:nvSpPr>
          <p:cNvPr id="59" name="Shape 59"/>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60" name="Shape 60"/>
          <p:cNvSpPr txBox="1"/>
          <p:nvPr>
            <p:ph type="title"/>
          </p:nvPr>
        </p:nvSpPr>
        <p:spPr>
          <a:xfrm>
            <a:off x="327750" y="983975"/>
            <a:ext cx="8488500" cy="3936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61" name="Shape 61"/>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62" name="Shape 62"/>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63" name="Shape 63"/>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64" name="Shape 64"/>
        <p:cNvGrpSpPr/>
        <p:nvPr/>
      </p:nvGrpSpPr>
      <p:grpSpPr>
        <a:xfrm>
          <a:off x="0" y="0"/>
          <a:ext cx="0" cy="0"/>
          <a:chOff x="0" y="0"/>
          <a:chExt cx="0" cy="0"/>
        </a:xfrm>
      </p:grpSpPr>
      <p:sp>
        <p:nvSpPr>
          <p:cNvPr id="65" name="Shape 65"/>
          <p:cNvSpPr/>
          <p:nvPr/>
        </p:nvSpPr>
        <p:spPr>
          <a:xfrm>
            <a:off x="327750" y="322149"/>
            <a:ext cx="8488500" cy="4499100"/>
          </a:xfrm>
          <a:prstGeom prst="rect">
            <a:avLst/>
          </a:prstGeom>
          <a:gradFill>
            <a:gsLst>
              <a:gs pos="0">
                <a:srgbClr val="33CCCC"/>
              </a:gs>
              <a:gs pos="100000">
                <a:srgbClr val="6666FF"/>
              </a:gs>
            </a:gsLst>
            <a:lin ang="2700006" scaled="0"/>
          </a:gradFill>
          <a:ln>
            <a:noFill/>
          </a:ln>
        </p:spPr>
        <p:txBody>
          <a:bodyPr anchorCtr="0" anchor="ctr" bIns="45700" lIns="91425" rIns="91425" tIns="45700">
            <a:noAutofit/>
          </a:bodyPr>
          <a:lstStyle/>
          <a:p>
            <a:pPr indent="0" lvl="0" marL="0" marR="0" rtl="0" algn="ctr">
              <a:spcBef>
                <a:spcPts val="0"/>
              </a:spcBef>
              <a:buNone/>
            </a:pPr>
            <a:r>
              <a:t/>
            </a:r>
            <a:endParaRPr sz="1800">
              <a:solidFill>
                <a:srgbClr val="FFFFFF"/>
              </a:solidFill>
              <a:latin typeface="Calibri"/>
              <a:ea typeface="Calibri"/>
              <a:cs typeface="Calibri"/>
              <a:sym typeface="Calibri"/>
            </a:endParaRPr>
          </a:p>
        </p:txBody>
      </p:sp>
      <p:sp>
        <p:nvSpPr>
          <p:cNvPr id="66" name="Shape 66"/>
          <p:cNvSpPr txBox="1"/>
          <p:nvPr>
            <p:ph idx="1" type="body"/>
          </p:nvPr>
        </p:nvSpPr>
        <p:spPr>
          <a:xfrm>
            <a:off x="457200" y="4177709"/>
            <a:ext cx="8229600" cy="519600"/>
          </a:xfrm>
          <a:prstGeom prst="rect">
            <a:avLst/>
          </a:prstGeom>
        </p:spPr>
        <p:txBody>
          <a:bodyPr anchorCtr="0" anchor="t" bIns="91425" lIns="91425" rIns="91425" tIns="91425"/>
          <a:lstStyle>
            <a:lvl1pPr lvl="0" algn="ctr">
              <a:spcBef>
                <a:spcPts val="360"/>
              </a:spcBef>
              <a:buSzPct val="100000"/>
              <a:buNone/>
              <a:defRPr sz="1200"/>
            </a:lvl1pPr>
          </a:lstStyle>
          <a:p/>
        </p:txBody>
      </p:sp>
      <p:sp>
        <p:nvSpPr>
          <p:cNvPr id="67" name="Shape 67"/>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cxnSp>
        <p:nvCxnSpPr>
          <p:cNvPr id="68" name="Shape 68"/>
          <p:cNvCxnSpPr/>
          <p:nvPr/>
        </p:nvCxnSpPr>
        <p:spPr>
          <a:xfrm>
            <a:off x="4300500" y="912400"/>
            <a:ext cx="543000" cy="0"/>
          </a:xfrm>
          <a:prstGeom prst="straightConnector1">
            <a:avLst/>
          </a:prstGeom>
          <a:noFill/>
          <a:ln cap="flat" cmpd="sng" w="9525">
            <a:solidFill>
              <a:srgbClr val="FFFFFF"/>
            </a:solidFill>
            <a:prstDash val="solid"/>
            <a:round/>
            <a:headEnd len="lg" w="lg" type="none"/>
            <a:tailEnd len="lg" w="lg" type="none"/>
          </a:ln>
        </p:spPr>
      </p:cxnSp>
      <p:sp>
        <p:nvSpPr>
          <p:cNvPr id="69" name="Shape 69"/>
          <p:cNvSpPr/>
          <p:nvPr/>
        </p:nvSpPr>
        <p:spPr>
          <a:xfrm>
            <a:off x="4499225" y="839775"/>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5" name="Shape 5"/>
        <p:cNvGrpSpPr/>
        <p:nvPr/>
      </p:nvGrpSpPr>
      <p:grpSpPr>
        <a:xfrm>
          <a:off x="0" y="0"/>
          <a:ext cx="0" cy="0"/>
          <a:chOff x="0" y="0"/>
          <a:chExt cx="0" cy="0"/>
        </a:xfrm>
      </p:grpSpPr>
      <p:sp>
        <p:nvSpPr>
          <p:cNvPr id="6" name="Shape 6"/>
          <p:cNvSpPr txBox="1"/>
          <p:nvPr>
            <p:ph type="title"/>
          </p:nvPr>
        </p:nvSpPr>
        <p:spPr>
          <a:xfrm>
            <a:off x="327750" y="983975"/>
            <a:ext cx="8488500" cy="393600"/>
          </a:xfrm>
          <a:prstGeom prst="rect">
            <a:avLst/>
          </a:prstGeom>
          <a:noFill/>
          <a:ln>
            <a:noFill/>
          </a:ln>
        </p:spPr>
        <p:txBody>
          <a:bodyPr anchorCtr="0" anchor="ctr" bIns="91425" lIns="91425" rIns="91425" tIns="91425"/>
          <a:lstStyle>
            <a:lvl1pPr lvl="0" algn="ctr">
              <a:spcBef>
                <a:spcPts val="0"/>
              </a:spcBef>
              <a:buClr>
                <a:srgbClr val="FFFFFF"/>
              </a:buClr>
              <a:buSzPct val="100000"/>
              <a:buFont typeface="Vidaloka"/>
              <a:buNone/>
              <a:defRPr sz="1800">
                <a:solidFill>
                  <a:srgbClr val="FFFFFF"/>
                </a:solidFill>
                <a:latin typeface="Vidaloka"/>
                <a:ea typeface="Vidaloka"/>
                <a:cs typeface="Vidaloka"/>
                <a:sym typeface="Vidaloka"/>
              </a:defRPr>
            </a:lvl1pPr>
            <a:lvl2pPr lvl="1" algn="ctr">
              <a:spcBef>
                <a:spcPts val="0"/>
              </a:spcBef>
              <a:buClr>
                <a:srgbClr val="FFFFFF"/>
              </a:buClr>
              <a:buSzPct val="100000"/>
              <a:buFont typeface="Vidaloka"/>
              <a:buNone/>
              <a:defRPr sz="1800">
                <a:solidFill>
                  <a:srgbClr val="FFFFFF"/>
                </a:solidFill>
                <a:latin typeface="Vidaloka"/>
                <a:ea typeface="Vidaloka"/>
                <a:cs typeface="Vidaloka"/>
                <a:sym typeface="Vidaloka"/>
              </a:defRPr>
            </a:lvl2pPr>
            <a:lvl3pPr lvl="2" algn="ctr">
              <a:spcBef>
                <a:spcPts val="0"/>
              </a:spcBef>
              <a:buClr>
                <a:srgbClr val="FFFFFF"/>
              </a:buClr>
              <a:buSzPct val="100000"/>
              <a:buFont typeface="Vidaloka"/>
              <a:buNone/>
              <a:defRPr sz="1800">
                <a:solidFill>
                  <a:srgbClr val="FFFFFF"/>
                </a:solidFill>
                <a:latin typeface="Vidaloka"/>
                <a:ea typeface="Vidaloka"/>
                <a:cs typeface="Vidaloka"/>
                <a:sym typeface="Vidaloka"/>
              </a:defRPr>
            </a:lvl3pPr>
            <a:lvl4pPr lvl="3" algn="ctr">
              <a:spcBef>
                <a:spcPts val="0"/>
              </a:spcBef>
              <a:buClr>
                <a:srgbClr val="FFFFFF"/>
              </a:buClr>
              <a:buSzPct val="100000"/>
              <a:buFont typeface="Vidaloka"/>
              <a:buNone/>
              <a:defRPr sz="1800">
                <a:solidFill>
                  <a:srgbClr val="FFFFFF"/>
                </a:solidFill>
                <a:latin typeface="Vidaloka"/>
                <a:ea typeface="Vidaloka"/>
                <a:cs typeface="Vidaloka"/>
                <a:sym typeface="Vidaloka"/>
              </a:defRPr>
            </a:lvl4pPr>
            <a:lvl5pPr lvl="4" algn="ctr">
              <a:spcBef>
                <a:spcPts val="0"/>
              </a:spcBef>
              <a:buClr>
                <a:srgbClr val="FFFFFF"/>
              </a:buClr>
              <a:buSzPct val="100000"/>
              <a:buFont typeface="Vidaloka"/>
              <a:buNone/>
              <a:defRPr sz="1800">
                <a:solidFill>
                  <a:srgbClr val="FFFFFF"/>
                </a:solidFill>
                <a:latin typeface="Vidaloka"/>
                <a:ea typeface="Vidaloka"/>
                <a:cs typeface="Vidaloka"/>
                <a:sym typeface="Vidaloka"/>
              </a:defRPr>
            </a:lvl5pPr>
            <a:lvl6pPr lvl="5" algn="ctr">
              <a:spcBef>
                <a:spcPts val="0"/>
              </a:spcBef>
              <a:buClr>
                <a:srgbClr val="FFFFFF"/>
              </a:buClr>
              <a:buSzPct val="100000"/>
              <a:buFont typeface="Vidaloka"/>
              <a:buNone/>
              <a:defRPr sz="1800">
                <a:solidFill>
                  <a:srgbClr val="FFFFFF"/>
                </a:solidFill>
                <a:latin typeface="Vidaloka"/>
                <a:ea typeface="Vidaloka"/>
                <a:cs typeface="Vidaloka"/>
                <a:sym typeface="Vidaloka"/>
              </a:defRPr>
            </a:lvl6pPr>
            <a:lvl7pPr lvl="6" algn="ctr">
              <a:spcBef>
                <a:spcPts val="0"/>
              </a:spcBef>
              <a:buClr>
                <a:srgbClr val="FFFFFF"/>
              </a:buClr>
              <a:buSzPct val="100000"/>
              <a:buFont typeface="Vidaloka"/>
              <a:buNone/>
              <a:defRPr sz="1800">
                <a:solidFill>
                  <a:srgbClr val="FFFFFF"/>
                </a:solidFill>
                <a:latin typeface="Vidaloka"/>
                <a:ea typeface="Vidaloka"/>
                <a:cs typeface="Vidaloka"/>
                <a:sym typeface="Vidaloka"/>
              </a:defRPr>
            </a:lvl7pPr>
            <a:lvl8pPr lvl="7" algn="ctr">
              <a:spcBef>
                <a:spcPts val="0"/>
              </a:spcBef>
              <a:buClr>
                <a:srgbClr val="FFFFFF"/>
              </a:buClr>
              <a:buSzPct val="100000"/>
              <a:buFont typeface="Vidaloka"/>
              <a:buNone/>
              <a:defRPr sz="1800">
                <a:solidFill>
                  <a:srgbClr val="FFFFFF"/>
                </a:solidFill>
                <a:latin typeface="Vidaloka"/>
                <a:ea typeface="Vidaloka"/>
                <a:cs typeface="Vidaloka"/>
                <a:sym typeface="Vidaloka"/>
              </a:defRPr>
            </a:lvl8pPr>
            <a:lvl9pPr lvl="8" algn="ctr">
              <a:spcBef>
                <a:spcPts val="0"/>
              </a:spcBef>
              <a:buClr>
                <a:srgbClr val="FFFFFF"/>
              </a:buClr>
              <a:buSzPct val="100000"/>
              <a:buFont typeface="Vidaloka"/>
              <a:buNone/>
              <a:defRPr sz="1800">
                <a:solidFill>
                  <a:srgbClr val="FFFFFF"/>
                </a:solidFill>
                <a:latin typeface="Vidaloka"/>
                <a:ea typeface="Vidaloka"/>
                <a:cs typeface="Vidaloka"/>
                <a:sym typeface="Vidaloka"/>
              </a:defRPr>
            </a:lvl9pPr>
          </a:lstStyle>
          <a:p/>
        </p:txBody>
      </p:sp>
      <p:sp>
        <p:nvSpPr>
          <p:cNvPr id="7" name="Shape 7"/>
          <p:cNvSpPr txBox="1"/>
          <p:nvPr>
            <p:ph idx="1" type="body"/>
          </p:nvPr>
        </p:nvSpPr>
        <p:spPr>
          <a:xfrm>
            <a:off x="807300" y="1568225"/>
            <a:ext cx="7529400" cy="2817000"/>
          </a:xfrm>
          <a:prstGeom prst="rect">
            <a:avLst/>
          </a:prstGeom>
          <a:noFill/>
          <a:ln>
            <a:noFill/>
          </a:ln>
        </p:spPr>
        <p:txBody>
          <a:bodyPr anchorCtr="0" anchor="t" bIns="91425" lIns="91425" rIns="91425" tIns="91425"/>
          <a:lstStyle>
            <a:lvl1pPr lvl="0">
              <a:spcBef>
                <a:spcPts val="600"/>
              </a:spcBef>
              <a:buClr>
                <a:srgbClr val="FFFFFF"/>
              </a:buClr>
              <a:buSzPct val="100000"/>
              <a:buFont typeface="Montserrat"/>
              <a:buChar char="▪"/>
              <a:defRPr sz="2400">
                <a:solidFill>
                  <a:srgbClr val="FFFFFF"/>
                </a:solidFill>
                <a:latin typeface="Montserrat"/>
                <a:ea typeface="Montserrat"/>
                <a:cs typeface="Montserrat"/>
                <a:sym typeface="Montserrat"/>
              </a:defRPr>
            </a:lvl1pPr>
            <a:lvl2pPr lvl="1">
              <a:spcBef>
                <a:spcPts val="480"/>
              </a:spcBef>
              <a:buClr>
                <a:srgbClr val="FFFFFF"/>
              </a:buClr>
              <a:buSzPct val="100000"/>
              <a:buFont typeface="Montserrat"/>
              <a:buChar char="⬞"/>
              <a:defRPr sz="2400">
                <a:solidFill>
                  <a:srgbClr val="FFFFFF"/>
                </a:solidFill>
                <a:latin typeface="Montserrat"/>
                <a:ea typeface="Montserrat"/>
                <a:cs typeface="Montserrat"/>
                <a:sym typeface="Montserrat"/>
              </a:defRPr>
            </a:lvl2pPr>
            <a:lvl3pPr lvl="2">
              <a:spcBef>
                <a:spcPts val="480"/>
              </a:spcBef>
              <a:buClr>
                <a:srgbClr val="FFFFFF"/>
              </a:buClr>
              <a:buSzPct val="100000"/>
              <a:buFont typeface="Montserrat"/>
              <a:buChar char="⬞"/>
              <a:defRPr sz="2400">
                <a:solidFill>
                  <a:srgbClr val="FFFFFF"/>
                </a:solidFill>
                <a:latin typeface="Montserrat"/>
                <a:ea typeface="Montserrat"/>
                <a:cs typeface="Montserrat"/>
                <a:sym typeface="Montserrat"/>
              </a:defRPr>
            </a:lvl3pPr>
            <a:lvl4pPr lvl="3">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4pPr>
            <a:lvl5pPr lvl="4">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5pPr>
            <a:lvl6pPr lvl="5">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6pPr>
            <a:lvl7pPr lvl="6">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7pPr>
            <a:lvl8pPr lvl="7">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8pPr>
            <a:lvl9pPr lvl="8">
              <a:spcBef>
                <a:spcPts val="360"/>
              </a:spcBef>
              <a:buClr>
                <a:srgbClr val="FFFFFF"/>
              </a:buClr>
              <a:buSzPct val="100000"/>
              <a:buFont typeface="Montserrat"/>
              <a:buChar char="⬞"/>
              <a:defRPr sz="2400">
                <a:solidFill>
                  <a:srgbClr val="FFFFFF"/>
                </a:solidFill>
                <a:latin typeface="Montserrat"/>
                <a:ea typeface="Montserrat"/>
                <a:cs typeface="Montserrat"/>
                <a:sym typeface="Montserrat"/>
              </a:defRPr>
            </a:lvl9pPr>
          </a:lstStyle>
          <a:p/>
        </p:txBody>
      </p:sp>
      <p:sp>
        <p:nvSpPr>
          <p:cNvPr id="8" name="Shape 8"/>
          <p:cNvSpPr txBox="1"/>
          <p:nvPr>
            <p:ph idx="12" type="sldNum"/>
          </p:nvPr>
        </p:nvSpPr>
        <p:spPr>
          <a:xfrm>
            <a:off x="4297658" y="510250"/>
            <a:ext cx="548700" cy="393600"/>
          </a:xfrm>
          <a:prstGeom prst="rect">
            <a:avLst/>
          </a:prstGeom>
          <a:noFill/>
          <a:ln>
            <a:noFill/>
          </a:ln>
        </p:spPr>
        <p:txBody>
          <a:bodyPr anchorCtr="0" anchor="ctr" bIns="91425" lIns="91425" rIns="91425" tIns="91425">
            <a:noAutofit/>
          </a:bodyPr>
          <a:lstStyle/>
          <a:p>
            <a:pPr lvl="0" algn="ctr">
              <a:spcBef>
                <a:spcPts val="0"/>
              </a:spcBef>
              <a:buNone/>
            </a:pPr>
            <a:fld id="{00000000-1234-1234-1234-123412341234}" type="slidenum">
              <a:rPr lang="en" sz="1300">
                <a:solidFill>
                  <a:srgbClr val="FFFFFF"/>
                </a:solidFill>
                <a:latin typeface="Montserrat"/>
                <a:ea typeface="Montserrat"/>
                <a:cs typeface="Montserrat"/>
                <a:sym typeface="Montserrat"/>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0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youtube.com/v/QtmjR6Sl-vs" TargetMode="External"/><Relationship Id="rId4" Type="http://schemas.openxmlformats.org/officeDocument/2006/relationships/image" Target="../media/image03.jpg"/><Relationship Id="rId5" Type="http://schemas.openxmlformats.org/officeDocument/2006/relationships/image" Target="../media/image0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hyperlink" Target="http://youtube.com/v/cyU5HJu-11Q" TargetMode="External"/><Relationship Id="rId4" Type="http://schemas.openxmlformats.org/officeDocument/2006/relationships/image" Target="../media/image0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youtube.com/v/5VaUykFmQYI" TargetMode="External"/><Relationship Id="rId4" Type="http://schemas.openxmlformats.org/officeDocument/2006/relationships/image" Target="../media/image04.jpg"/><Relationship Id="rId5" Type="http://schemas.openxmlformats.org/officeDocument/2006/relationships/image" Target="../media/image0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07.png"/><Relationship Id="rId9" Type="http://schemas.openxmlformats.org/officeDocument/2006/relationships/image" Target="../media/image09.jpg"/><Relationship Id="rId5" Type="http://schemas.openxmlformats.org/officeDocument/2006/relationships/image" Target="../media/image10.png"/><Relationship Id="rId6" Type="http://schemas.openxmlformats.org/officeDocument/2006/relationships/image" Target="../media/image06.jpg"/><Relationship Id="rId7" Type="http://schemas.openxmlformats.org/officeDocument/2006/relationships/image" Target="../media/image12.png"/><Relationship Id="rId8" Type="http://schemas.openxmlformats.org/officeDocument/2006/relationships/image" Target="../media/image0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0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01.png"/><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01.png"/><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01.png"/><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0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0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1.jpg"/><Relationship Id="rId4" Type="http://schemas.openxmlformats.org/officeDocument/2006/relationships/image" Target="../media/image22.gif"/><Relationship Id="rId5" Type="http://schemas.openxmlformats.org/officeDocument/2006/relationships/image" Target="../media/image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image" Target="../media/image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0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00.gif"/><Relationship Id="rId4" Type="http://schemas.openxmlformats.org/officeDocument/2006/relationships/image" Target="../media/image0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05.gif"/><Relationship Id="rId4" Type="http://schemas.openxmlformats.org/officeDocument/2006/relationships/image" Target="../media/image0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pic>
        <p:nvPicPr>
          <p:cNvPr descr="_0001_IMG_5864.jpg" id="84" name="Shape 84"/>
          <p:cNvPicPr preferRelativeResize="0"/>
          <p:nvPr/>
        </p:nvPicPr>
        <p:blipFill rotWithShape="1">
          <a:blip r:embed="rId3">
            <a:alphaModFix amt="16000"/>
          </a:blip>
          <a:srcRect b="6991" l="0" r="0" t="22241"/>
          <a:stretch/>
        </p:blipFill>
        <p:spPr>
          <a:xfrm>
            <a:off x="335225" y="329575"/>
            <a:ext cx="8473825" cy="4497674"/>
          </a:xfrm>
          <a:prstGeom prst="rect">
            <a:avLst/>
          </a:prstGeom>
          <a:noFill/>
          <a:ln>
            <a:noFill/>
          </a:ln>
        </p:spPr>
      </p:pic>
      <p:sp>
        <p:nvSpPr>
          <p:cNvPr id="85" name="Shape 85"/>
          <p:cNvSpPr txBox="1"/>
          <p:nvPr>
            <p:ph type="ctrTitle"/>
          </p:nvPr>
        </p:nvSpPr>
        <p:spPr>
          <a:xfrm>
            <a:off x="1459750" y="1687050"/>
            <a:ext cx="6224700" cy="1159800"/>
          </a:xfrm>
          <a:prstGeom prst="rect">
            <a:avLst/>
          </a:prstGeom>
        </p:spPr>
        <p:txBody>
          <a:bodyPr anchorCtr="0" anchor="ctr" bIns="91425" lIns="91425" rIns="91425" tIns="91425">
            <a:noAutofit/>
          </a:bodyPr>
          <a:lstStyle/>
          <a:p>
            <a:pPr lvl="0">
              <a:spcBef>
                <a:spcPts val="0"/>
              </a:spcBef>
              <a:buNone/>
            </a:pPr>
            <a:r>
              <a:rPr lang="en">
                <a:solidFill>
                  <a:srgbClr val="FFFF00"/>
                </a:solidFill>
              </a:rPr>
              <a:t>Snapchat:</a:t>
            </a:r>
          </a:p>
        </p:txBody>
      </p:sp>
      <p:grpSp>
        <p:nvGrpSpPr>
          <p:cNvPr id="86" name="Shape 86"/>
          <p:cNvGrpSpPr/>
          <p:nvPr/>
        </p:nvGrpSpPr>
        <p:grpSpPr>
          <a:xfrm>
            <a:off x="4300500" y="3213575"/>
            <a:ext cx="543000" cy="145200"/>
            <a:chOff x="4300500" y="1830400"/>
            <a:chExt cx="543000" cy="145200"/>
          </a:xfrm>
        </p:grpSpPr>
        <p:cxnSp>
          <p:nvCxnSpPr>
            <p:cNvPr id="87" name="Shape 87"/>
            <p:cNvCxnSpPr/>
            <p:nvPr/>
          </p:nvCxnSpPr>
          <p:spPr>
            <a:xfrm>
              <a:off x="4300500" y="1903000"/>
              <a:ext cx="543000" cy="0"/>
            </a:xfrm>
            <a:prstGeom prst="straightConnector1">
              <a:avLst/>
            </a:prstGeom>
            <a:noFill/>
            <a:ln cap="flat" cmpd="sng" w="9525">
              <a:solidFill>
                <a:srgbClr val="FFFFFF"/>
              </a:solidFill>
              <a:prstDash val="solid"/>
              <a:round/>
              <a:headEnd len="lg" w="lg" type="none"/>
              <a:tailEnd len="lg" w="lg" type="none"/>
            </a:ln>
          </p:spPr>
        </p:cxnSp>
        <p:sp>
          <p:nvSpPr>
            <p:cNvPr id="88" name="Shape 88"/>
            <p:cNvSpPr/>
            <p:nvPr/>
          </p:nvSpPr>
          <p:spPr>
            <a:xfrm>
              <a:off x="4499225" y="1830400"/>
              <a:ext cx="145200" cy="145200"/>
            </a:xfrm>
            <a:prstGeom prst="mathMultiply">
              <a:avLst>
                <a:gd fmla="val 17387" name="adj1"/>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89" name="Shape 89"/>
          <p:cNvSpPr txBox="1"/>
          <p:nvPr>
            <p:ph idx="4294967295" type="subTitle"/>
          </p:nvPr>
        </p:nvSpPr>
        <p:spPr>
          <a:xfrm>
            <a:off x="1459787" y="2535250"/>
            <a:ext cx="6224700" cy="784800"/>
          </a:xfrm>
          <a:prstGeom prst="rect">
            <a:avLst/>
          </a:prstGeom>
        </p:spPr>
        <p:txBody>
          <a:bodyPr anchorCtr="0" anchor="t" bIns="91425" lIns="91425" rIns="91425" tIns="91425">
            <a:noAutofit/>
          </a:bodyPr>
          <a:lstStyle/>
          <a:p>
            <a:pPr lvl="0" rtl="0" algn="ctr">
              <a:spcBef>
                <a:spcPts val="0"/>
              </a:spcBef>
              <a:buNone/>
            </a:pPr>
            <a:r>
              <a:rPr lang="en"/>
              <a:t>Let’s start using it seriously</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327750" y="983975"/>
            <a:ext cx="4244400" cy="393600"/>
          </a:xfrm>
          <a:prstGeom prst="rect">
            <a:avLst/>
          </a:prstGeom>
        </p:spPr>
        <p:txBody>
          <a:bodyPr anchorCtr="0" anchor="ctr" bIns="91425" lIns="91425" rIns="91425" tIns="91425">
            <a:noAutofit/>
          </a:bodyPr>
          <a:lstStyle/>
          <a:p>
            <a:pPr lvl="0" rtl="0">
              <a:spcBef>
                <a:spcPts val="0"/>
              </a:spcBef>
              <a:buNone/>
            </a:pPr>
            <a:r>
              <a:rPr lang="en">
                <a:solidFill>
                  <a:srgbClr val="FFFFFF"/>
                </a:solidFill>
              </a:rPr>
              <a:t>Say Hello</a:t>
            </a:r>
          </a:p>
        </p:txBody>
      </p:sp>
      <p:sp>
        <p:nvSpPr>
          <p:cNvPr id="172" name="Shape 172"/>
          <p:cNvSpPr txBox="1"/>
          <p:nvPr>
            <p:ph idx="1" type="body"/>
          </p:nvPr>
        </p:nvSpPr>
        <p:spPr>
          <a:xfrm>
            <a:off x="807300" y="1568225"/>
            <a:ext cx="3045000" cy="2817000"/>
          </a:xfrm>
          <a:prstGeom prst="rect">
            <a:avLst/>
          </a:prstGeom>
        </p:spPr>
        <p:txBody>
          <a:bodyPr anchorCtr="0" anchor="t" bIns="91425" lIns="91425" rIns="91425" tIns="91425">
            <a:noAutofit/>
          </a:bodyPr>
          <a:lstStyle/>
          <a:p>
            <a:pPr lvl="0" rtl="0" algn="ctr">
              <a:spcBef>
                <a:spcPts val="0"/>
              </a:spcBef>
              <a:buNone/>
            </a:pPr>
            <a:r>
              <a:rPr lang="en" sz="2400"/>
              <a:t>The 4 C’s of Snapchatting like a boss</a:t>
            </a:r>
          </a:p>
        </p:txBody>
      </p:sp>
      <p:pic>
        <p:nvPicPr>
          <p:cNvPr descr="fashion-person-woman-apple.jpg" id="173" name="Shape 173"/>
          <p:cNvPicPr preferRelativeResize="0"/>
          <p:nvPr/>
        </p:nvPicPr>
        <p:blipFill rotWithShape="1">
          <a:blip r:embed="rId3">
            <a:alphaModFix/>
          </a:blip>
          <a:srcRect b="0" l="23546" r="13445" t="0"/>
          <a:stretch/>
        </p:blipFill>
        <p:spPr>
          <a:xfrm>
            <a:off x="4571949" y="322775"/>
            <a:ext cx="4244401" cy="4496723"/>
          </a:xfrm>
          <a:prstGeom prst="rect">
            <a:avLst/>
          </a:prstGeom>
          <a:noFill/>
          <a:ln>
            <a:noFill/>
          </a:ln>
        </p:spPr>
      </p:pic>
      <p:sp>
        <p:nvSpPr>
          <p:cNvPr id="174" name="Shape 174"/>
          <p:cNvSpPr txBox="1"/>
          <p:nvPr>
            <p:ph idx="12" type="sldNum"/>
          </p:nvPr>
        </p:nvSpPr>
        <p:spPr>
          <a:xfrm>
            <a:off x="217860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logo.png" id="175" name="Shape 175"/>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76" name="Shape 17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327750" y="907775"/>
            <a:ext cx="8488500" cy="393600"/>
          </a:xfrm>
          <a:prstGeom prst="rect">
            <a:avLst/>
          </a:prstGeom>
        </p:spPr>
        <p:txBody>
          <a:bodyPr anchorCtr="0" anchor="ctr" bIns="91425" lIns="91425" rIns="91425" tIns="91425">
            <a:noAutofit/>
          </a:bodyPr>
          <a:lstStyle/>
          <a:p>
            <a:pPr lvl="0">
              <a:spcBef>
                <a:spcPts val="0"/>
              </a:spcBef>
              <a:buNone/>
            </a:pPr>
            <a:r>
              <a:rPr b="1" lang="en">
                <a:solidFill>
                  <a:srgbClr val="FFFF00"/>
                </a:solidFill>
              </a:rPr>
              <a:t>Capitalize </a:t>
            </a:r>
            <a:r>
              <a:rPr lang="en"/>
              <a:t>on opportunities</a:t>
            </a:r>
          </a:p>
        </p:txBody>
      </p:sp>
      <p:sp>
        <p:nvSpPr>
          <p:cNvPr id="182" name="Shape 18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
        <p:nvSpPr>
          <p:cNvPr descr="Follow us on Snapchat: http://snapchat.com/add/postnow" id="183" name="Shape 183" title="Snapping and Driving: Take the Pledge to Stop">
            <a:hlinkClick r:id="rId3"/>
          </p:cNvPr>
          <p:cNvSpPr/>
          <p:nvPr/>
        </p:nvSpPr>
        <p:spPr>
          <a:xfrm>
            <a:off x="2286000" y="1314450"/>
            <a:ext cx="4572000" cy="3429000"/>
          </a:xfrm>
          <a:prstGeom prst="rect">
            <a:avLst/>
          </a:prstGeom>
          <a:blipFill>
            <a:blip r:embed="rId4">
              <a:alphaModFix/>
            </a:blip>
            <a:stretch>
              <a:fillRect/>
            </a:stretch>
          </a:blipFill>
          <a:ln>
            <a:noFill/>
          </a:ln>
        </p:spPr>
      </p:sp>
      <p:pic>
        <p:nvPicPr>
          <p:cNvPr descr="logo.png" id="184" name="Shape 184"/>
          <p:cNvPicPr preferRelativeResize="0"/>
          <p:nvPr/>
        </p:nvPicPr>
        <p:blipFill>
          <a:blip r:embed="rId5">
            <a:alphaModFix/>
          </a:blip>
          <a:stretch>
            <a:fillRect/>
          </a:stretch>
        </p:blipFill>
        <p:spPr>
          <a:xfrm>
            <a:off x="423375" y="4637023"/>
            <a:ext cx="1221699" cy="116174"/>
          </a:xfrm>
          <a:prstGeom prst="rect">
            <a:avLst/>
          </a:prstGeom>
          <a:noFill/>
          <a:ln>
            <a:noFill/>
          </a:ln>
        </p:spPr>
      </p:pic>
      <p:sp>
        <p:nvSpPr>
          <p:cNvPr id="185" name="Shape 185"/>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327750" y="9077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Consider </a:t>
            </a:r>
            <a:r>
              <a:rPr lang="en"/>
              <a:t>special access</a:t>
            </a:r>
          </a:p>
        </p:txBody>
      </p:sp>
      <p:sp>
        <p:nvSpPr>
          <p:cNvPr id="191" name="Shape 191"/>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descr="Volcanic Zipline into the Mouth of Hell - Volcano Explorers Snapchat Story  Volcano Exploration Base http://amzn.to/2caTHVY  Scientific Explorer Lava-Blasting Volcano Kit http://amzn.to/2cdSgsU  A technology infused scientific expedition to the depths of Masaya Volcano to investigate the worlds most newly formed lava lake. The goal: to create the world's most advanced early warning system for the 800 million people around the world who live in the shadows of volcanic giants. In partnership with General Electric, the government of Nicaragua and powered by a cross disciplinary team of experts, Explorer Sam Cossman, former NASA astronaut Scott Parazynski, Technologist Hugo Nordell, Volcanologist Guillermo Caravantes, film-maker Mathew Irving, and a team of expert riggers descend to level 0 to install a network of 80 sensors. By bringing the first volcano online, the team aims to fundamentally expand our understanding of volcanoes and the ability to predict volcanic hazards to communities living in the danger zone.  Leveraging GE's Predix platform, artificial intelligence, and predictive analytics, the team will be creating a proof of concept for early warning that could ultimately save lives and be implemented globally to create the first world wide volcanic network.  Exploration + Technology + Purpose  You Can Use Snapchat For Business  http://amzn.to/2bY4aDS  Official Snapchat Beach Towel  http://amzn.to/2bY4kLk  Make sure to subscribe for more videos: Snapchat Town https://www.youtube.com/channel/UCt0bY6w3pBOKJ-ifyVbbYKg" id="192" name="Shape 192" title="Volcano Explorers - Snapchat Story">
            <a:hlinkClick r:id="rId3"/>
          </p:cNvPr>
          <p:cNvSpPr/>
          <p:nvPr/>
        </p:nvSpPr>
        <p:spPr>
          <a:xfrm>
            <a:off x="2286000" y="1296525"/>
            <a:ext cx="4572000" cy="3429000"/>
          </a:xfrm>
          <a:prstGeom prst="rect">
            <a:avLst/>
          </a:prstGeom>
          <a:blipFill>
            <a:blip r:embed="rId4">
              <a:alphaModFix/>
            </a:blip>
            <a:stretch>
              <a:fillRect/>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title"/>
          </p:nvPr>
        </p:nvSpPr>
        <p:spPr>
          <a:xfrm>
            <a:off x="327750" y="9077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Copy </a:t>
            </a:r>
            <a:r>
              <a:rPr lang="en"/>
              <a:t>the masters</a:t>
            </a:r>
          </a:p>
        </p:txBody>
      </p:sp>
      <p:sp>
        <p:nvSpPr>
          <p:cNvPr id="198" name="Shape 198"/>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descr="Before you start thinking that you don't have the skill or patience to make this dish, keep watching." id="199" name="Shape 199" title="Easy But Yummy Deviled Egg Recipe Perfect For Easter Sunday">
            <a:hlinkClick r:id="rId3"/>
          </p:cNvPr>
          <p:cNvSpPr/>
          <p:nvPr/>
        </p:nvSpPr>
        <p:spPr>
          <a:xfrm>
            <a:off x="2286000" y="1314450"/>
            <a:ext cx="4572000" cy="3429000"/>
          </a:xfrm>
          <a:prstGeom prst="rect">
            <a:avLst/>
          </a:prstGeom>
          <a:blipFill>
            <a:blip r:embed="rId4">
              <a:alphaModFix/>
            </a:blip>
            <a:stretch>
              <a:fillRect/>
            </a:stretch>
          </a:blipFill>
          <a:ln>
            <a:noFill/>
          </a:ln>
        </p:spPr>
      </p:sp>
      <p:pic>
        <p:nvPicPr>
          <p:cNvPr descr="logo.png" id="200" name="Shape 200"/>
          <p:cNvPicPr preferRelativeResize="0"/>
          <p:nvPr/>
        </p:nvPicPr>
        <p:blipFill>
          <a:blip r:embed="rId5">
            <a:alphaModFix/>
          </a:blip>
          <a:stretch>
            <a:fillRect/>
          </a:stretch>
        </p:blipFill>
        <p:spPr>
          <a:xfrm>
            <a:off x="423375" y="4637023"/>
            <a:ext cx="1221699" cy="116174"/>
          </a:xfrm>
          <a:prstGeom prst="rect">
            <a:avLst/>
          </a:prstGeom>
          <a:noFill/>
          <a:ln>
            <a:noFill/>
          </a:ln>
        </p:spPr>
      </p:pic>
      <p:sp>
        <p:nvSpPr>
          <p:cNvPr id="201" name="Shape 201"/>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5" name="Shape 205"/>
        <p:cNvGrpSpPr/>
        <p:nvPr/>
      </p:nvGrpSpPr>
      <p:grpSpPr>
        <a:xfrm>
          <a:off x="0" y="0"/>
          <a:ext cx="0" cy="0"/>
          <a:chOff x="0" y="0"/>
          <a:chExt cx="0" cy="0"/>
        </a:xfrm>
      </p:grpSpPr>
      <p:sp>
        <p:nvSpPr>
          <p:cNvPr id="206" name="Shape 206"/>
          <p:cNvSpPr txBox="1"/>
          <p:nvPr>
            <p:ph type="title"/>
          </p:nvPr>
        </p:nvSpPr>
        <p:spPr>
          <a:xfrm>
            <a:off x="327750" y="907775"/>
            <a:ext cx="8488500" cy="393600"/>
          </a:xfrm>
          <a:prstGeom prst="rect">
            <a:avLst/>
          </a:prstGeom>
        </p:spPr>
        <p:txBody>
          <a:bodyPr anchorCtr="0" anchor="ctr" bIns="91425" lIns="91425" rIns="91425" tIns="91425">
            <a:noAutofit/>
          </a:bodyPr>
          <a:lstStyle/>
          <a:p>
            <a:pPr lvl="0" rtl="0">
              <a:spcBef>
                <a:spcPts val="0"/>
              </a:spcBef>
              <a:buNone/>
            </a:pPr>
            <a:r>
              <a:rPr lang="en"/>
              <a:t>These are some of the </a:t>
            </a:r>
            <a:r>
              <a:rPr b="1" lang="en">
                <a:solidFill>
                  <a:srgbClr val="FFFF00"/>
                </a:solidFill>
              </a:rPr>
              <a:t>masters</a:t>
            </a:r>
          </a:p>
        </p:txBody>
      </p:sp>
      <p:sp>
        <p:nvSpPr>
          <p:cNvPr id="207" name="Shape 207"/>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shonduras-artists-snapchat-snapcode.png" id="208" name="Shape 208"/>
          <p:cNvPicPr preferRelativeResize="0"/>
          <p:nvPr/>
        </p:nvPicPr>
        <p:blipFill>
          <a:blip r:embed="rId3">
            <a:alphaModFix/>
          </a:blip>
          <a:stretch>
            <a:fillRect/>
          </a:stretch>
        </p:blipFill>
        <p:spPr>
          <a:xfrm>
            <a:off x="489725" y="1301375"/>
            <a:ext cx="1402350" cy="1709449"/>
          </a:xfrm>
          <a:prstGeom prst="rect">
            <a:avLst/>
          </a:prstGeom>
          <a:noFill/>
          <a:ln>
            <a:noFill/>
          </a:ln>
        </p:spPr>
      </p:pic>
      <p:pic>
        <p:nvPicPr>
          <p:cNvPr descr="download.png" id="209" name="Shape 209"/>
          <p:cNvPicPr preferRelativeResize="0"/>
          <p:nvPr/>
        </p:nvPicPr>
        <p:blipFill>
          <a:blip r:embed="rId4">
            <a:alphaModFix/>
          </a:blip>
          <a:stretch>
            <a:fillRect/>
          </a:stretch>
        </p:blipFill>
        <p:spPr>
          <a:xfrm>
            <a:off x="5073549" y="1454924"/>
            <a:ext cx="1402350" cy="1402350"/>
          </a:xfrm>
          <a:prstGeom prst="rect">
            <a:avLst/>
          </a:prstGeom>
          <a:noFill/>
          <a:ln>
            <a:noFill/>
          </a:ln>
        </p:spPr>
      </p:pic>
      <p:pic>
        <p:nvPicPr>
          <p:cNvPr descr="download (1).png" id="210" name="Shape 210"/>
          <p:cNvPicPr preferRelativeResize="0"/>
          <p:nvPr/>
        </p:nvPicPr>
        <p:blipFill>
          <a:blip r:embed="rId5">
            <a:alphaModFix/>
          </a:blip>
          <a:stretch>
            <a:fillRect/>
          </a:stretch>
        </p:blipFill>
        <p:spPr>
          <a:xfrm>
            <a:off x="7044924" y="1263178"/>
            <a:ext cx="1402350" cy="1396092"/>
          </a:xfrm>
          <a:prstGeom prst="rect">
            <a:avLst/>
          </a:prstGeom>
          <a:noFill/>
          <a:ln>
            <a:noFill/>
          </a:ln>
        </p:spPr>
      </p:pic>
      <p:pic>
        <p:nvPicPr>
          <p:cNvPr descr="download.jpg" id="211" name="Shape 211"/>
          <p:cNvPicPr preferRelativeResize="0"/>
          <p:nvPr/>
        </p:nvPicPr>
        <p:blipFill>
          <a:blip r:embed="rId6">
            <a:alphaModFix/>
          </a:blip>
          <a:stretch>
            <a:fillRect/>
          </a:stretch>
        </p:blipFill>
        <p:spPr>
          <a:xfrm>
            <a:off x="1574362" y="3176849"/>
            <a:ext cx="1456875" cy="1456874"/>
          </a:xfrm>
          <a:prstGeom prst="rect">
            <a:avLst/>
          </a:prstGeom>
          <a:noFill/>
          <a:ln>
            <a:noFill/>
          </a:ln>
        </p:spPr>
      </p:pic>
      <p:pic>
        <p:nvPicPr>
          <p:cNvPr descr="download (2).png" id="212" name="Shape 212"/>
          <p:cNvPicPr preferRelativeResize="0"/>
          <p:nvPr/>
        </p:nvPicPr>
        <p:blipFill rotWithShape="1">
          <a:blip r:embed="rId7">
            <a:alphaModFix/>
          </a:blip>
          <a:srcRect b="0" l="9950" r="7609" t="0"/>
          <a:stretch/>
        </p:blipFill>
        <p:spPr>
          <a:xfrm>
            <a:off x="4132925" y="3287325"/>
            <a:ext cx="1361500" cy="1346400"/>
          </a:xfrm>
          <a:prstGeom prst="rect">
            <a:avLst/>
          </a:prstGeom>
          <a:noFill/>
          <a:ln>
            <a:noFill/>
          </a:ln>
        </p:spPr>
      </p:pic>
      <p:pic>
        <p:nvPicPr>
          <p:cNvPr descr="download (1).jpg" id="213" name="Shape 213"/>
          <p:cNvPicPr preferRelativeResize="0"/>
          <p:nvPr/>
        </p:nvPicPr>
        <p:blipFill>
          <a:blip r:embed="rId8">
            <a:alphaModFix/>
          </a:blip>
          <a:stretch>
            <a:fillRect/>
          </a:stretch>
        </p:blipFill>
        <p:spPr>
          <a:xfrm>
            <a:off x="2840770" y="1508175"/>
            <a:ext cx="1456875" cy="1456875"/>
          </a:xfrm>
          <a:prstGeom prst="rect">
            <a:avLst/>
          </a:prstGeom>
          <a:noFill/>
          <a:ln>
            <a:noFill/>
          </a:ln>
        </p:spPr>
      </p:pic>
      <p:pic>
        <p:nvPicPr>
          <p:cNvPr descr="CakVYY0UkAAynxD.jpg" id="214" name="Shape 214"/>
          <p:cNvPicPr preferRelativeResize="0"/>
          <p:nvPr/>
        </p:nvPicPr>
        <p:blipFill>
          <a:blip r:embed="rId9">
            <a:alphaModFix/>
          </a:blip>
          <a:stretch>
            <a:fillRect/>
          </a:stretch>
        </p:blipFill>
        <p:spPr>
          <a:xfrm>
            <a:off x="6596100" y="3075525"/>
            <a:ext cx="1402350" cy="1402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8" name="Shape 218"/>
        <p:cNvGrpSpPr/>
        <p:nvPr/>
      </p:nvGrpSpPr>
      <p:grpSpPr>
        <a:xfrm>
          <a:off x="0" y="0"/>
          <a:ext cx="0" cy="0"/>
          <a:chOff x="0" y="0"/>
          <a:chExt cx="0" cy="0"/>
        </a:xfrm>
      </p:grpSpPr>
      <p:sp>
        <p:nvSpPr>
          <p:cNvPr id="219" name="Shape 219"/>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Create </a:t>
            </a:r>
            <a:r>
              <a:rPr lang="en"/>
              <a:t>with variety (aka, </a:t>
            </a:r>
            <a:r>
              <a:rPr b="1" lang="en">
                <a:solidFill>
                  <a:srgbClr val="FFFF00"/>
                </a:solidFill>
              </a:rPr>
              <a:t>challenge </a:t>
            </a:r>
            <a:r>
              <a:rPr lang="en"/>
              <a:t>yourself)</a:t>
            </a:r>
          </a:p>
        </p:txBody>
      </p:sp>
      <p:sp>
        <p:nvSpPr>
          <p:cNvPr id="220" name="Shape 220"/>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IMG_0469.PNG" id="221" name="Shape 221"/>
          <p:cNvPicPr preferRelativeResize="0"/>
          <p:nvPr/>
        </p:nvPicPr>
        <p:blipFill>
          <a:blip r:embed="rId3">
            <a:alphaModFix/>
          </a:blip>
          <a:stretch>
            <a:fillRect/>
          </a:stretch>
        </p:blipFill>
        <p:spPr>
          <a:xfrm>
            <a:off x="6640215" y="1377578"/>
            <a:ext cx="1863942" cy="3308494"/>
          </a:xfrm>
          <a:prstGeom prst="rect">
            <a:avLst/>
          </a:prstGeom>
          <a:noFill/>
          <a:ln>
            <a:noFill/>
          </a:ln>
        </p:spPr>
      </p:pic>
      <p:pic>
        <p:nvPicPr>
          <p:cNvPr descr="IMG_0555.JPG" id="222" name="Shape 222"/>
          <p:cNvPicPr preferRelativeResize="0"/>
          <p:nvPr/>
        </p:nvPicPr>
        <p:blipFill>
          <a:blip r:embed="rId4">
            <a:alphaModFix/>
          </a:blip>
          <a:stretch>
            <a:fillRect/>
          </a:stretch>
        </p:blipFill>
        <p:spPr>
          <a:xfrm>
            <a:off x="4640092" y="1377562"/>
            <a:ext cx="1863945" cy="3308520"/>
          </a:xfrm>
          <a:prstGeom prst="rect">
            <a:avLst/>
          </a:prstGeom>
          <a:noFill/>
          <a:ln>
            <a:noFill/>
          </a:ln>
        </p:spPr>
      </p:pic>
      <p:pic>
        <p:nvPicPr>
          <p:cNvPr descr="IMG_0010.PNG" id="223" name="Shape 223"/>
          <p:cNvPicPr preferRelativeResize="0"/>
          <p:nvPr/>
        </p:nvPicPr>
        <p:blipFill>
          <a:blip r:embed="rId5">
            <a:alphaModFix/>
          </a:blip>
          <a:stretch>
            <a:fillRect/>
          </a:stretch>
        </p:blipFill>
        <p:spPr>
          <a:xfrm>
            <a:off x="639837" y="1377583"/>
            <a:ext cx="1863945" cy="3308497"/>
          </a:xfrm>
          <a:prstGeom prst="rect">
            <a:avLst/>
          </a:prstGeom>
          <a:noFill/>
          <a:ln>
            <a:noFill/>
          </a:ln>
        </p:spPr>
      </p:pic>
      <p:pic>
        <p:nvPicPr>
          <p:cNvPr descr="IMG_0001.PNG" id="224" name="Shape 224"/>
          <p:cNvPicPr preferRelativeResize="0"/>
          <p:nvPr/>
        </p:nvPicPr>
        <p:blipFill>
          <a:blip r:embed="rId6">
            <a:alphaModFix/>
          </a:blip>
          <a:stretch>
            <a:fillRect/>
          </a:stretch>
        </p:blipFill>
        <p:spPr>
          <a:xfrm>
            <a:off x="2639968" y="1377573"/>
            <a:ext cx="1863945" cy="3308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pic>
        <p:nvPicPr>
          <p:cNvPr descr="pexels-photo-59197.jpeg" id="229" name="Shape 229"/>
          <p:cNvPicPr preferRelativeResize="0"/>
          <p:nvPr/>
        </p:nvPicPr>
        <p:blipFill rotWithShape="1">
          <a:blip r:embed="rId3">
            <a:alphaModFix amt="15000"/>
          </a:blip>
          <a:srcRect b="11217" l="0" r="0" t="11209"/>
          <a:stretch/>
        </p:blipFill>
        <p:spPr>
          <a:xfrm>
            <a:off x="334937" y="322912"/>
            <a:ext cx="8473824" cy="4497674"/>
          </a:xfrm>
          <a:prstGeom prst="rect">
            <a:avLst/>
          </a:prstGeom>
          <a:noFill/>
          <a:ln>
            <a:noFill/>
          </a:ln>
        </p:spPr>
      </p:pic>
      <p:sp>
        <p:nvSpPr>
          <p:cNvPr id="230" name="Shape 230"/>
          <p:cNvSpPr txBox="1"/>
          <p:nvPr>
            <p:ph type="ctrTitle"/>
          </p:nvPr>
        </p:nvSpPr>
        <p:spPr>
          <a:xfrm>
            <a:off x="2430750" y="1583350"/>
            <a:ext cx="4282500" cy="1159800"/>
          </a:xfrm>
          <a:prstGeom prst="rect">
            <a:avLst/>
          </a:prstGeom>
        </p:spPr>
        <p:txBody>
          <a:bodyPr anchorCtr="0" anchor="b" bIns="91425" lIns="91425" rIns="91425" tIns="91425">
            <a:noAutofit/>
          </a:bodyPr>
          <a:lstStyle/>
          <a:p>
            <a:pPr lvl="0" rtl="0">
              <a:spcBef>
                <a:spcPts val="0"/>
              </a:spcBef>
              <a:buNone/>
            </a:pPr>
            <a:r>
              <a:rPr lang="en"/>
              <a:t>3. A piece of your </a:t>
            </a:r>
            <a:r>
              <a:rPr b="1" lang="en">
                <a:solidFill>
                  <a:srgbClr val="FFFF00"/>
                </a:solidFill>
              </a:rPr>
              <a:t>digital strategy</a:t>
            </a:r>
          </a:p>
        </p:txBody>
      </p:sp>
      <p:sp>
        <p:nvSpPr>
          <p:cNvPr id="231" name="Shape 231"/>
          <p:cNvSpPr txBox="1"/>
          <p:nvPr>
            <p:ph idx="1" type="subTitle"/>
          </p:nvPr>
        </p:nvSpPr>
        <p:spPr>
          <a:xfrm>
            <a:off x="2430600" y="2840050"/>
            <a:ext cx="4533300" cy="784800"/>
          </a:xfrm>
          <a:prstGeom prst="rect">
            <a:avLst/>
          </a:prstGeom>
        </p:spPr>
        <p:txBody>
          <a:bodyPr anchorCtr="0" anchor="t" bIns="91425" lIns="91425" rIns="91425" tIns="91425">
            <a:noAutofit/>
          </a:bodyPr>
          <a:lstStyle/>
          <a:p>
            <a:pPr lvl="0" rtl="0">
              <a:spcBef>
                <a:spcPts val="0"/>
              </a:spcBef>
              <a:buNone/>
            </a:pPr>
            <a:r>
              <a:rPr lang="en" sz="1600"/>
              <a:t>Aka, pay the right attention</a:t>
            </a:r>
          </a:p>
        </p:txBody>
      </p:sp>
      <p:sp>
        <p:nvSpPr>
          <p:cNvPr id="232" name="Shape 23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logo.png" id="233" name="Shape 233"/>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234" name="Shape 234"/>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pic>
        <p:nvPicPr>
          <p:cNvPr descr="pexels-photo-226718.jpeg" id="239" name="Shape 239"/>
          <p:cNvPicPr preferRelativeResize="0"/>
          <p:nvPr/>
        </p:nvPicPr>
        <p:blipFill rotWithShape="1">
          <a:blip r:embed="rId3">
            <a:alphaModFix amt="16000"/>
          </a:blip>
          <a:srcRect b="4026" l="700" r="641" t="17627"/>
          <a:stretch/>
        </p:blipFill>
        <p:spPr>
          <a:xfrm>
            <a:off x="333175" y="326250"/>
            <a:ext cx="8482276" cy="4491001"/>
          </a:xfrm>
          <a:prstGeom prst="rect">
            <a:avLst/>
          </a:prstGeom>
          <a:noFill/>
          <a:ln>
            <a:noFill/>
          </a:ln>
        </p:spPr>
      </p:pic>
      <p:sp>
        <p:nvSpPr>
          <p:cNvPr id="240" name="Shape 240"/>
          <p:cNvSpPr txBox="1"/>
          <p:nvPr>
            <p:ph idx="1" type="body"/>
          </p:nvPr>
        </p:nvSpPr>
        <p:spPr>
          <a:xfrm>
            <a:off x="2001900" y="1693875"/>
            <a:ext cx="5140200" cy="1876800"/>
          </a:xfrm>
          <a:prstGeom prst="rect">
            <a:avLst/>
          </a:prstGeom>
        </p:spPr>
        <p:txBody>
          <a:bodyPr anchorCtr="0" anchor="t" bIns="91425" lIns="91425" rIns="91425" tIns="91425">
            <a:noAutofit/>
          </a:bodyPr>
          <a:lstStyle/>
          <a:p>
            <a:pPr lvl="0">
              <a:spcBef>
                <a:spcPts val="0"/>
              </a:spcBef>
              <a:buNone/>
            </a:pPr>
            <a:r>
              <a:rPr b="1" lang="en">
                <a:solidFill>
                  <a:srgbClr val="FFFF00"/>
                </a:solidFill>
              </a:rPr>
              <a:t>A Snapchat story</a:t>
            </a:r>
            <a:r>
              <a:rPr lang="en"/>
              <a:t> should be able to stand alone… but </a:t>
            </a:r>
            <a:r>
              <a:rPr b="1" lang="en">
                <a:solidFill>
                  <a:srgbClr val="FFFF00"/>
                </a:solidFill>
              </a:rPr>
              <a:t>can be a triple win</a:t>
            </a:r>
            <a:r>
              <a:rPr lang="en"/>
              <a:t> if it brings in new audience while complementing traditional content.</a:t>
            </a:r>
          </a:p>
        </p:txBody>
      </p:sp>
      <p:sp>
        <p:nvSpPr>
          <p:cNvPr id="241" name="Shape 241"/>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logo.png" id="242" name="Shape 242"/>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243" name="Shape 243"/>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Pay attention</a:t>
            </a:r>
            <a:r>
              <a:rPr lang="en"/>
              <a:t> to your audience</a:t>
            </a:r>
          </a:p>
        </p:txBody>
      </p:sp>
      <p:sp>
        <p:nvSpPr>
          <p:cNvPr id="249" name="Shape 249"/>
          <p:cNvSpPr txBox="1"/>
          <p:nvPr>
            <p:ph idx="1" type="body"/>
          </p:nvPr>
        </p:nvSpPr>
        <p:spPr>
          <a:xfrm>
            <a:off x="807300" y="1568225"/>
            <a:ext cx="3871200" cy="951600"/>
          </a:xfrm>
          <a:prstGeom prst="rect">
            <a:avLst/>
          </a:prstGeom>
        </p:spPr>
        <p:txBody>
          <a:bodyPr anchorCtr="0" anchor="t" bIns="91425" lIns="91425" rIns="91425" tIns="91425">
            <a:noAutofit/>
          </a:bodyPr>
          <a:lstStyle/>
          <a:p>
            <a:pPr lvl="0" rtl="0">
              <a:spcBef>
                <a:spcPts val="0"/>
              </a:spcBef>
              <a:buNone/>
            </a:pPr>
            <a:r>
              <a:rPr lang="en"/>
              <a:t>Did viewer retention drop dramatically?</a:t>
            </a:r>
          </a:p>
          <a:p>
            <a:pPr lvl="0" rtl="0">
              <a:spcBef>
                <a:spcPts val="0"/>
              </a:spcBef>
              <a:buNone/>
            </a:pPr>
            <a:r>
              <a:t/>
            </a:r>
            <a:endParaRPr/>
          </a:p>
        </p:txBody>
      </p:sp>
      <p:sp>
        <p:nvSpPr>
          <p:cNvPr id="250" name="Shape 250"/>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51" name="Shape 251"/>
          <p:cNvSpPr txBox="1"/>
          <p:nvPr>
            <p:ph idx="1" type="body"/>
          </p:nvPr>
        </p:nvSpPr>
        <p:spPr>
          <a:xfrm>
            <a:off x="807300" y="2606100"/>
            <a:ext cx="7529400" cy="693300"/>
          </a:xfrm>
          <a:prstGeom prst="rect">
            <a:avLst/>
          </a:prstGeom>
        </p:spPr>
        <p:txBody>
          <a:bodyPr anchorCtr="0" anchor="t" bIns="91425" lIns="91425" rIns="91425" tIns="91425">
            <a:noAutofit/>
          </a:bodyPr>
          <a:lstStyle/>
          <a:p>
            <a:pPr lvl="0" rtl="0">
              <a:spcBef>
                <a:spcPts val="0"/>
              </a:spcBef>
              <a:buNone/>
            </a:pPr>
            <a:r>
              <a:rPr b="1" lang="en">
                <a:solidFill>
                  <a:srgbClr val="FFFF00"/>
                </a:solidFill>
              </a:rPr>
              <a:t>Snap fatigue is real.</a:t>
            </a:r>
          </a:p>
        </p:txBody>
      </p:sp>
      <p:pic>
        <p:nvPicPr>
          <p:cNvPr descr="logo.png" id="252" name="Shape 252"/>
          <p:cNvPicPr preferRelativeResize="0"/>
          <p:nvPr/>
        </p:nvPicPr>
        <p:blipFill>
          <a:blip r:embed="rId3">
            <a:alphaModFix/>
          </a:blip>
          <a:stretch>
            <a:fillRect/>
          </a:stretch>
        </p:blipFill>
        <p:spPr>
          <a:xfrm>
            <a:off x="423375" y="4637023"/>
            <a:ext cx="1221699" cy="116174"/>
          </a:xfrm>
          <a:prstGeom prst="rect">
            <a:avLst/>
          </a:prstGeom>
          <a:noFill/>
          <a:ln>
            <a:noFill/>
          </a:ln>
        </p:spPr>
      </p:pic>
      <p:pic>
        <p:nvPicPr>
          <p:cNvPr descr="giphy.gif" id="253" name="Shape 253"/>
          <p:cNvPicPr preferRelativeResize="0"/>
          <p:nvPr/>
        </p:nvPicPr>
        <p:blipFill rotWithShape="1">
          <a:blip r:embed="rId4">
            <a:alphaModFix/>
          </a:blip>
          <a:srcRect b="0" l="16976" r="1715" t="0"/>
          <a:stretch/>
        </p:blipFill>
        <p:spPr>
          <a:xfrm>
            <a:off x="4221450" y="1698550"/>
            <a:ext cx="3872250" cy="2676525"/>
          </a:xfrm>
          <a:prstGeom prst="rect">
            <a:avLst/>
          </a:prstGeom>
          <a:noFill/>
          <a:ln>
            <a:noFill/>
          </a:ln>
        </p:spPr>
      </p:pic>
      <p:sp>
        <p:nvSpPr>
          <p:cNvPr id="254" name="Shape 254"/>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Pay attention</a:t>
            </a:r>
            <a:r>
              <a:rPr lang="en"/>
              <a:t> to your audience</a:t>
            </a:r>
          </a:p>
        </p:txBody>
      </p:sp>
      <p:sp>
        <p:nvSpPr>
          <p:cNvPr id="260" name="Shape 260"/>
          <p:cNvSpPr txBox="1"/>
          <p:nvPr>
            <p:ph idx="1" type="body"/>
          </p:nvPr>
        </p:nvSpPr>
        <p:spPr>
          <a:xfrm>
            <a:off x="807300" y="1568225"/>
            <a:ext cx="3822600" cy="944400"/>
          </a:xfrm>
          <a:prstGeom prst="rect">
            <a:avLst/>
          </a:prstGeom>
        </p:spPr>
        <p:txBody>
          <a:bodyPr anchorCtr="0" anchor="t" bIns="91425" lIns="91425" rIns="91425" tIns="91425">
            <a:noAutofit/>
          </a:bodyPr>
          <a:lstStyle/>
          <a:p>
            <a:pPr lvl="0" rtl="0">
              <a:spcBef>
                <a:spcPts val="0"/>
              </a:spcBef>
              <a:buNone/>
            </a:pPr>
            <a:r>
              <a:rPr lang="en"/>
              <a:t>Are your snaps becoming wallpaper?</a:t>
            </a:r>
          </a:p>
          <a:p>
            <a:pPr lvl="0" rtl="0">
              <a:spcBef>
                <a:spcPts val="0"/>
              </a:spcBef>
              <a:buNone/>
            </a:pPr>
            <a:r>
              <a:t/>
            </a:r>
            <a:endParaRPr/>
          </a:p>
        </p:txBody>
      </p:sp>
      <p:sp>
        <p:nvSpPr>
          <p:cNvPr id="261" name="Shape 261"/>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62" name="Shape 262"/>
          <p:cNvSpPr txBox="1"/>
          <p:nvPr>
            <p:ph idx="1" type="body"/>
          </p:nvPr>
        </p:nvSpPr>
        <p:spPr>
          <a:xfrm>
            <a:off x="807300" y="2606100"/>
            <a:ext cx="3364500" cy="783000"/>
          </a:xfrm>
          <a:prstGeom prst="rect">
            <a:avLst/>
          </a:prstGeom>
        </p:spPr>
        <p:txBody>
          <a:bodyPr anchorCtr="0" anchor="t" bIns="91425" lIns="91425" rIns="91425" tIns="91425">
            <a:noAutofit/>
          </a:bodyPr>
          <a:lstStyle/>
          <a:p>
            <a:pPr lvl="0" rtl="0">
              <a:spcBef>
                <a:spcPts val="0"/>
              </a:spcBef>
              <a:buNone/>
            </a:pPr>
            <a:r>
              <a:rPr b="1" lang="en">
                <a:solidFill>
                  <a:srgbClr val="FFFF00"/>
                </a:solidFill>
              </a:rPr>
              <a:t>Snap redundancy is not hot.</a:t>
            </a:r>
          </a:p>
        </p:txBody>
      </p:sp>
      <p:pic>
        <p:nvPicPr>
          <p:cNvPr descr="logo.png" id="263" name="Shape 263"/>
          <p:cNvPicPr preferRelativeResize="0"/>
          <p:nvPr/>
        </p:nvPicPr>
        <p:blipFill>
          <a:blip r:embed="rId3">
            <a:alphaModFix/>
          </a:blip>
          <a:stretch>
            <a:fillRect/>
          </a:stretch>
        </p:blipFill>
        <p:spPr>
          <a:xfrm>
            <a:off x="423375" y="4637023"/>
            <a:ext cx="1221699" cy="116174"/>
          </a:xfrm>
          <a:prstGeom prst="rect">
            <a:avLst/>
          </a:prstGeom>
          <a:noFill/>
          <a:ln>
            <a:noFill/>
          </a:ln>
        </p:spPr>
      </p:pic>
      <p:pic>
        <p:nvPicPr>
          <p:cNvPr descr="giphy.gif" id="264" name="Shape 264"/>
          <p:cNvPicPr preferRelativeResize="0"/>
          <p:nvPr/>
        </p:nvPicPr>
        <p:blipFill>
          <a:blip r:embed="rId4">
            <a:alphaModFix/>
          </a:blip>
          <a:stretch>
            <a:fillRect/>
          </a:stretch>
        </p:blipFill>
        <p:spPr>
          <a:xfrm>
            <a:off x="4846350" y="1498925"/>
            <a:ext cx="3048000" cy="3048000"/>
          </a:xfrm>
          <a:prstGeom prst="rect">
            <a:avLst/>
          </a:prstGeom>
          <a:noFill/>
          <a:ln>
            <a:noFill/>
          </a:ln>
        </p:spPr>
      </p:pic>
      <p:sp>
        <p:nvSpPr>
          <p:cNvPr id="265" name="Shape 265"/>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pic>
        <p:nvPicPr>
          <p:cNvPr descr="IMG_0224.JPG" id="94" name="Shape 94"/>
          <p:cNvPicPr preferRelativeResize="0"/>
          <p:nvPr/>
        </p:nvPicPr>
        <p:blipFill rotWithShape="1">
          <a:blip r:embed="rId3">
            <a:alphaModFix amt="16000"/>
          </a:blip>
          <a:srcRect b="44634" l="799" r="2814" t="4482"/>
          <a:stretch/>
        </p:blipFill>
        <p:spPr>
          <a:xfrm>
            <a:off x="327750" y="332825"/>
            <a:ext cx="8488497" cy="4480928"/>
          </a:xfrm>
          <a:prstGeom prst="rect">
            <a:avLst/>
          </a:prstGeom>
          <a:noFill/>
          <a:ln>
            <a:noFill/>
          </a:ln>
        </p:spPr>
      </p:pic>
      <p:sp>
        <p:nvSpPr>
          <p:cNvPr id="95" name="Shape 95"/>
          <p:cNvSpPr txBox="1"/>
          <p:nvPr>
            <p:ph idx="1" type="body"/>
          </p:nvPr>
        </p:nvSpPr>
        <p:spPr>
          <a:xfrm>
            <a:off x="807300" y="1589650"/>
            <a:ext cx="7529400" cy="3909900"/>
          </a:xfrm>
          <a:prstGeom prst="rect">
            <a:avLst/>
          </a:prstGeom>
        </p:spPr>
        <p:txBody>
          <a:bodyPr anchorCtr="0" anchor="ctr" bIns="91425" lIns="91425" rIns="91425" tIns="91425">
            <a:noAutofit/>
          </a:bodyPr>
          <a:lstStyle/>
          <a:p>
            <a:pPr lvl="0" rtl="0" algn="ctr">
              <a:spcBef>
                <a:spcPts val="0"/>
              </a:spcBef>
              <a:buNone/>
            </a:pPr>
            <a:r>
              <a:rPr b="1" lang="en" sz="3600"/>
              <a:t>Samantha Ragland</a:t>
            </a:r>
          </a:p>
          <a:p>
            <a:pPr lvl="0" rtl="0" algn="ctr">
              <a:spcBef>
                <a:spcPts val="0"/>
              </a:spcBef>
              <a:buClr>
                <a:schemeClr val="dk1"/>
              </a:buClr>
              <a:buSzPct val="61111"/>
              <a:buFont typeface="Arial"/>
              <a:buNone/>
            </a:pPr>
            <a:r>
              <a:rPr lang="en" sz="1800"/>
              <a:t>Manager, Digital Entertainment Strategy, </a:t>
            </a:r>
            <a:r>
              <a:rPr lang="en" sz="1800">
                <a:solidFill>
                  <a:srgbClr val="FFFF00"/>
                </a:solidFill>
              </a:rPr>
              <a:t>@pbpost</a:t>
            </a:r>
          </a:p>
          <a:p>
            <a:pPr lvl="0" rtl="0" algn="ctr">
              <a:spcBef>
                <a:spcPts val="0"/>
              </a:spcBef>
              <a:buClr>
                <a:schemeClr val="dk1"/>
              </a:buClr>
              <a:buSzPct val="61111"/>
              <a:buFont typeface="Arial"/>
              <a:buNone/>
            </a:pPr>
            <a:r>
              <a:rPr lang="en" sz="1800"/>
              <a:t>Find me! </a:t>
            </a:r>
            <a:r>
              <a:rPr lang="en" sz="1800">
                <a:solidFill>
                  <a:srgbClr val="FFFF00"/>
                </a:solidFill>
              </a:rPr>
              <a:t>@sammyragland </a:t>
            </a:r>
          </a:p>
          <a:p>
            <a:pPr lvl="0" algn="ctr">
              <a:spcBef>
                <a:spcPts val="0"/>
              </a:spcBef>
              <a:buClr>
                <a:schemeClr val="dk1"/>
              </a:buClr>
              <a:buSzPct val="61111"/>
              <a:buFont typeface="Arial"/>
              <a:buNone/>
            </a:pPr>
            <a:r>
              <a:rPr lang="en" sz="1800"/>
              <a:t>Follow our snap-scapades! </a:t>
            </a:r>
            <a:r>
              <a:rPr lang="en" sz="1800">
                <a:solidFill>
                  <a:srgbClr val="FFFF00"/>
                </a:solidFill>
              </a:rPr>
              <a:t>@postnow</a:t>
            </a:r>
          </a:p>
        </p:txBody>
      </p:sp>
      <p:sp>
        <p:nvSpPr>
          <p:cNvPr id="96" name="Shape 96"/>
          <p:cNvSpPr txBox="1"/>
          <p:nvPr>
            <p:ph type="title"/>
          </p:nvPr>
        </p:nvSpPr>
        <p:spPr>
          <a:xfrm>
            <a:off x="327750" y="983975"/>
            <a:ext cx="8488500" cy="393600"/>
          </a:xfrm>
          <a:prstGeom prst="rect">
            <a:avLst/>
          </a:prstGeom>
        </p:spPr>
        <p:txBody>
          <a:bodyPr anchorCtr="0" anchor="ctr" bIns="91425" lIns="91425" rIns="91425" tIns="91425">
            <a:noAutofit/>
          </a:bodyPr>
          <a:lstStyle/>
          <a:p>
            <a:pPr lvl="0">
              <a:spcBef>
                <a:spcPts val="0"/>
              </a:spcBef>
              <a:buNone/>
            </a:pPr>
            <a:r>
              <a:rPr b="1" lang="en">
                <a:solidFill>
                  <a:srgbClr val="FFFF00"/>
                </a:solidFill>
              </a:rPr>
              <a:t>HEY Y’ALL!</a:t>
            </a:r>
          </a:p>
        </p:txBody>
      </p:sp>
      <p:sp>
        <p:nvSpPr>
          <p:cNvPr id="97" name="Shape 97"/>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9" name="Shape 269"/>
        <p:cNvGrpSpPr/>
        <p:nvPr/>
      </p:nvGrpSpPr>
      <p:grpSpPr>
        <a:xfrm>
          <a:off x="0" y="0"/>
          <a:ext cx="0" cy="0"/>
          <a:chOff x="0" y="0"/>
          <a:chExt cx="0" cy="0"/>
        </a:xfrm>
      </p:grpSpPr>
      <p:sp>
        <p:nvSpPr>
          <p:cNvPr id="270" name="Shape 270"/>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Pay attention</a:t>
            </a:r>
            <a:r>
              <a:rPr lang="en"/>
              <a:t> to your audience</a:t>
            </a:r>
          </a:p>
        </p:txBody>
      </p:sp>
      <p:sp>
        <p:nvSpPr>
          <p:cNvPr id="271" name="Shape 271"/>
          <p:cNvSpPr txBox="1"/>
          <p:nvPr>
            <p:ph idx="1" type="body"/>
          </p:nvPr>
        </p:nvSpPr>
        <p:spPr>
          <a:xfrm>
            <a:off x="807300" y="1568225"/>
            <a:ext cx="3190800" cy="1070400"/>
          </a:xfrm>
          <a:prstGeom prst="rect">
            <a:avLst/>
          </a:prstGeom>
        </p:spPr>
        <p:txBody>
          <a:bodyPr anchorCtr="0" anchor="t" bIns="91425" lIns="91425" rIns="91425" tIns="91425">
            <a:noAutofit/>
          </a:bodyPr>
          <a:lstStyle/>
          <a:p>
            <a:pPr lvl="0" rtl="0">
              <a:spcBef>
                <a:spcPts val="0"/>
              </a:spcBef>
              <a:buNone/>
            </a:pPr>
            <a:r>
              <a:rPr lang="en"/>
              <a:t>How creative is your work?</a:t>
            </a:r>
          </a:p>
          <a:p>
            <a:pPr lvl="0" rtl="0">
              <a:spcBef>
                <a:spcPts val="0"/>
              </a:spcBef>
              <a:buNone/>
            </a:pPr>
            <a:r>
              <a:t/>
            </a:r>
            <a:endParaRPr/>
          </a:p>
        </p:txBody>
      </p:sp>
      <p:sp>
        <p:nvSpPr>
          <p:cNvPr id="272" name="Shape 27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73" name="Shape 273"/>
          <p:cNvSpPr txBox="1"/>
          <p:nvPr>
            <p:ph idx="1" type="body"/>
          </p:nvPr>
        </p:nvSpPr>
        <p:spPr>
          <a:xfrm>
            <a:off x="807300" y="2482625"/>
            <a:ext cx="3676800" cy="1070400"/>
          </a:xfrm>
          <a:prstGeom prst="rect">
            <a:avLst/>
          </a:prstGeom>
        </p:spPr>
        <p:txBody>
          <a:bodyPr anchorCtr="0" anchor="t" bIns="91425" lIns="91425" rIns="91425" tIns="91425">
            <a:noAutofit/>
          </a:bodyPr>
          <a:lstStyle/>
          <a:p>
            <a:pPr lvl="0" rtl="0">
              <a:spcBef>
                <a:spcPts val="0"/>
              </a:spcBef>
              <a:buNone/>
            </a:pPr>
            <a:r>
              <a:rPr b="1" lang="en">
                <a:solidFill>
                  <a:srgbClr val="FFFF00"/>
                </a:solidFill>
              </a:rPr>
              <a:t>Snap influencers are free inspiration.</a:t>
            </a:r>
          </a:p>
        </p:txBody>
      </p:sp>
      <p:pic>
        <p:nvPicPr>
          <p:cNvPr descr="logo.png" id="274" name="Shape 274"/>
          <p:cNvPicPr preferRelativeResize="0"/>
          <p:nvPr/>
        </p:nvPicPr>
        <p:blipFill>
          <a:blip r:embed="rId3">
            <a:alphaModFix/>
          </a:blip>
          <a:stretch>
            <a:fillRect/>
          </a:stretch>
        </p:blipFill>
        <p:spPr>
          <a:xfrm>
            <a:off x="423375" y="4637023"/>
            <a:ext cx="1221699" cy="116174"/>
          </a:xfrm>
          <a:prstGeom prst="rect">
            <a:avLst/>
          </a:prstGeom>
          <a:noFill/>
          <a:ln>
            <a:noFill/>
          </a:ln>
        </p:spPr>
      </p:pic>
      <p:pic>
        <p:nvPicPr>
          <p:cNvPr descr="giphy.gif" id="275" name="Shape 275"/>
          <p:cNvPicPr preferRelativeResize="0"/>
          <p:nvPr/>
        </p:nvPicPr>
        <p:blipFill>
          <a:blip r:embed="rId4">
            <a:alphaModFix/>
          </a:blip>
          <a:stretch>
            <a:fillRect/>
          </a:stretch>
        </p:blipFill>
        <p:spPr>
          <a:xfrm>
            <a:off x="4346950" y="1716825"/>
            <a:ext cx="3810000" cy="2552700"/>
          </a:xfrm>
          <a:prstGeom prst="rect">
            <a:avLst/>
          </a:prstGeom>
          <a:noFill/>
          <a:ln>
            <a:noFill/>
          </a:ln>
        </p:spPr>
      </p:pic>
      <p:sp>
        <p:nvSpPr>
          <p:cNvPr id="276" name="Shape 27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idx="4294967295" type="ctrTitle"/>
          </p:nvPr>
        </p:nvSpPr>
        <p:spPr>
          <a:xfrm>
            <a:off x="2233050" y="2526175"/>
            <a:ext cx="4677900" cy="1659300"/>
          </a:xfrm>
          <a:prstGeom prst="rect">
            <a:avLst/>
          </a:prstGeom>
        </p:spPr>
        <p:txBody>
          <a:bodyPr anchorCtr="0" anchor="ctr" bIns="91425" lIns="91425" rIns="91425" tIns="91425">
            <a:noAutofit/>
          </a:bodyPr>
          <a:lstStyle/>
          <a:p>
            <a:pPr lvl="0" rtl="0">
              <a:spcBef>
                <a:spcPts val="0"/>
              </a:spcBef>
              <a:buNone/>
            </a:pPr>
            <a:r>
              <a:rPr lang="en" sz="6000"/>
              <a:t>To snap or not to snap?</a:t>
            </a:r>
          </a:p>
        </p:txBody>
      </p:sp>
      <p:sp>
        <p:nvSpPr>
          <p:cNvPr id="282" name="Shape 282"/>
          <p:cNvSpPr/>
          <p:nvPr/>
        </p:nvSpPr>
        <p:spPr>
          <a:xfrm>
            <a:off x="4772939" y="2034447"/>
            <a:ext cx="195774" cy="186931"/>
          </a:xfrm>
          <a:custGeom>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sp>
        <p:nvSpPr>
          <p:cNvPr id="283" name="Shape 283"/>
          <p:cNvSpPr/>
          <p:nvPr/>
        </p:nvSpPr>
        <p:spPr>
          <a:xfrm rot="2466699">
            <a:off x="3783809" y="1299703"/>
            <a:ext cx="272004" cy="259718"/>
          </a:xfrm>
          <a:custGeom>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sp>
        <p:nvSpPr>
          <p:cNvPr id="284" name="Shape 284"/>
          <p:cNvSpPr/>
          <p:nvPr/>
        </p:nvSpPr>
        <p:spPr>
          <a:xfrm rot="-1609366">
            <a:off x="4181608" y="1463121"/>
            <a:ext cx="195747" cy="186905"/>
          </a:xfrm>
          <a:custGeom>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sp>
        <p:nvSpPr>
          <p:cNvPr id="285" name="Shape 285"/>
          <p:cNvSpPr/>
          <p:nvPr/>
        </p:nvSpPr>
        <p:spPr>
          <a:xfrm rot="2926172">
            <a:off x="5368491" y="1611190"/>
            <a:ext cx="146594" cy="139973"/>
          </a:xfrm>
          <a:custGeom>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sp>
        <p:nvSpPr>
          <p:cNvPr id="286" name="Shape 286"/>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87" name="Shape 287"/>
          <p:cNvSpPr/>
          <p:nvPr/>
        </p:nvSpPr>
        <p:spPr>
          <a:xfrm rot="2527963">
            <a:off x="3801970" y="1718440"/>
            <a:ext cx="307476" cy="532636"/>
          </a:xfrm>
          <a:custGeom>
            <a:pathLst>
              <a:path extrusionOk="0" h="20565" w="11870">
                <a:moveTo>
                  <a:pt x="6301" y="977"/>
                </a:moveTo>
                <a:lnTo>
                  <a:pt x="6423" y="1002"/>
                </a:lnTo>
                <a:lnTo>
                  <a:pt x="6497" y="1075"/>
                </a:lnTo>
                <a:lnTo>
                  <a:pt x="6570" y="1148"/>
                </a:lnTo>
                <a:lnTo>
                  <a:pt x="6594" y="1270"/>
                </a:lnTo>
                <a:lnTo>
                  <a:pt x="6570" y="1368"/>
                </a:lnTo>
                <a:lnTo>
                  <a:pt x="6497" y="1466"/>
                </a:lnTo>
                <a:lnTo>
                  <a:pt x="6423" y="1515"/>
                </a:lnTo>
                <a:lnTo>
                  <a:pt x="6301" y="1539"/>
                </a:lnTo>
                <a:lnTo>
                  <a:pt x="5569" y="1539"/>
                </a:lnTo>
                <a:lnTo>
                  <a:pt x="5446" y="1515"/>
                </a:lnTo>
                <a:lnTo>
                  <a:pt x="5373" y="1466"/>
                </a:lnTo>
                <a:lnTo>
                  <a:pt x="5300" y="1368"/>
                </a:lnTo>
                <a:lnTo>
                  <a:pt x="5276" y="1270"/>
                </a:lnTo>
                <a:lnTo>
                  <a:pt x="5300" y="1148"/>
                </a:lnTo>
                <a:lnTo>
                  <a:pt x="5373" y="1075"/>
                </a:lnTo>
                <a:lnTo>
                  <a:pt x="5446" y="1002"/>
                </a:lnTo>
                <a:lnTo>
                  <a:pt x="5569" y="977"/>
                </a:lnTo>
                <a:close/>
                <a:moveTo>
                  <a:pt x="10575" y="2565"/>
                </a:moveTo>
                <a:lnTo>
                  <a:pt x="10575" y="16706"/>
                </a:lnTo>
                <a:lnTo>
                  <a:pt x="1295" y="16706"/>
                </a:lnTo>
                <a:lnTo>
                  <a:pt x="1295" y="2565"/>
                </a:lnTo>
                <a:close/>
                <a:moveTo>
                  <a:pt x="5935" y="17780"/>
                </a:moveTo>
                <a:lnTo>
                  <a:pt x="6106" y="17805"/>
                </a:lnTo>
                <a:lnTo>
                  <a:pt x="6277" y="17854"/>
                </a:lnTo>
                <a:lnTo>
                  <a:pt x="6423" y="17927"/>
                </a:lnTo>
                <a:lnTo>
                  <a:pt x="6545" y="18025"/>
                </a:lnTo>
                <a:lnTo>
                  <a:pt x="6643" y="18147"/>
                </a:lnTo>
                <a:lnTo>
                  <a:pt x="6716" y="18293"/>
                </a:lnTo>
                <a:lnTo>
                  <a:pt x="6765" y="18464"/>
                </a:lnTo>
                <a:lnTo>
                  <a:pt x="6790" y="18635"/>
                </a:lnTo>
                <a:lnTo>
                  <a:pt x="6765" y="18806"/>
                </a:lnTo>
                <a:lnTo>
                  <a:pt x="6716" y="18977"/>
                </a:lnTo>
                <a:lnTo>
                  <a:pt x="6643" y="19124"/>
                </a:lnTo>
                <a:lnTo>
                  <a:pt x="6545" y="19246"/>
                </a:lnTo>
                <a:lnTo>
                  <a:pt x="6423" y="19343"/>
                </a:lnTo>
                <a:lnTo>
                  <a:pt x="6277" y="19417"/>
                </a:lnTo>
                <a:lnTo>
                  <a:pt x="6106" y="19465"/>
                </a:lnTo>
                <a:lnTo>
                  <a:pt x="5935" y="19490"/>
                </a:lnTo>
                <a:lnTo>
                  <a:pt x="5764" y="19465"/>
                </a:lnTo>
                <a:lnTo>
                  <a:pt x="5593" y="19417"/>
                </a:lnTo>
                <a:lnTo>
                  <a:pt x="5446" y="19343"/>
                </a:lnTo>
                <a:lnTo>
                  <a:pt x="5324" y="19246"/>
                </a:lnTo>
                <a:lnTo>
                  <a:pt x="5227" y="19124"/>
                </a:lnTo>
                <a:lnTo>
                  <a:pt x="5153" y="18977"/>
                </a:lnTo>
                <a:lnTo>
                  <a:pt x="5105" y="18806"/>
                </a:lnTo>
                <a:lnTo>
                  <a:pt x="5080" y="18635"/>
                </a:lnTo>
                <a:lnTo>
                  <a:pt x="5105" y="18464"/>
                </a:lnTo>
                <a:lnTo>
                  <a:pt x="5153" y="18293"/>
                </a:lnTo>
                <a:lnTo>
                  <a:pt x="5227" y="18147"/>
                </a:lnTo>
                <a:lnTo>
                  <a:pt x="5324" y="18025"/>
                </a:lnTo>
                <a:lnTo>
                  <a:pt x="5446" y="17927"/>
                </a:lnTo>
                <a:lnTo>
                  <a:pt x="5593" y="17854"/>
                </a:lnTo>
                <a:lnTo>
                  <a:pt x="5764" y="17805"/>
                </a:lnTo>
                <a:lnTo>
                  <a:pt x="5935" y="17780"/>
                </a:lnTo>
                <a:close/>
                <a:moveTo>
                  <a:pt x="1295" y="0"/>
                </a:moveTo>
                <a:lnTo>
                  <a:pt x="1026" y="25"/>
                </a:lnTo>
                <a:lnTo>
                  <a:pt x="782" y="98"/>
                </a:lnTo>
                <a:lnTo>
                  <a:pt x="562" y="220"/>
                </a:lnTo>
                <a:lnTo>
                  <a:pt x="366" y="367"/>
                </a:lnTo>
                <a:lnTo>
                  <a:pt x="220" y="562"/>
                </a:lnTo>
                <a:lnTo>
                  <a:pt x="98" y="782"/>
                </a:lnTo>
                <a:lnTo>
                  <a:pt x="25" y="1026"/>
                </a:lnTo>
                <a:lnTo>
                  <a:pt x="0" y="1295"/>
                </a:lnTo>
                <a:lnTo>
                  <a:pt x="0" y="19270"/>
                </a:lnTo>
                <a:lnTo>
                  <a:pt x="25" y="19539"/>
                </a:lnTo>
                <a:lnTo>
                  <a:pt x="98" y="19783"/>
                </a:lnTo>
                <a:lnTo>
                  <a:pt x="220" y="20003"/>
                </a:lnTo>
                <a:lnTo>
                  <a:pt x="366" y="20198"/>
                </a:lnTo>
                <a:lnTo>
                  <a:pt x="562" y="20345"/>
                </a:lnTo>
                <a:lnTo>
                  <a:pt x="782" y="20467"/>
                </a:lnTo>
                <a:lnTo>
                  <a:pt x="1026" y="20540"/>
                </a:lnTo>
                <a:lnTo>
                  <a:pt x="1295" y="20565"/>
                </a:lnTo>
                <a:lnTo>
                  <a:pt x="10575" y="20565"/>
                </a:lnTo>
                <a:lnTo>
                  <a:pt x="10844" y="20540"/>
                </a:lnTo>
                <a:lnTo>
                  <a:pt x="11088" y="20467"/>
                </a:lnTo>
                <a:lnTo>
                  <a:pt x="11308" y="20345"/>
                </a:lnTo>
                <a:lnTo>
                  <a:pt x="11503" y="20198"/>
                </a:lnTo>
                <a:lnTo>
                  <a:pt x="11650" y="20003"/>
                </a:lnTo>
                <a:lnTo>
                  <a:pt x="11772" y="19783"/>
                </a:lnTo>
                <a:lnTo>
                  <a:pt x="11845" y="19539"/>
                </a:lnTo>
                <a:lnTo>
                  <a:pt x="11870" y="19270"/>
                </a:lnTo>
                <a:lnTo>
                  <a:pt x="11870" y="1295"/>
                </a:lnTo>
                <a:lnTo>
                  <a:pt x="11845" y="1026"/>
                </a:lnTo>
                <a:lnTo>
                  <a:pt x="11772" y="782"/>
                </a:lnTo>
                <a:lnTo>
                  <a:pt x="11650" y="562"/>
                </a:lnTo>
                <a:lnTo>
                  <a:pt x="11503" y="367"/>
                </a:lnTo>
                <a:lnTo>
                  <a:pt x="11308" y="220"/>
                </a:lnTo>
                <a:lnTo>
                  <a:pt x="11088" y="98"/>
                </a:lnTo>
                <a:lnTo>
                  <a:pt x="10844" y="25"/>
                </a:lnTo>
                <a:lnTo>
                  <a:pt x="10575" y="0"/>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sp>
        <p:nvSpPr>
          <p:cNvPr id="288" name="Shape 288"/>
          <p:cNvSpPr/>
          <p:nvPr/>
        </p:nvSpPr>
        <p:spPr>
          <a:xfrm rot="-407263">
            <a:off x="4561197" y="1168140"/>
            <a:ext cx="742351" cy="675248"/>
          </a:xfrm>
          <a:custGeom>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00"/>
          </a:solidFill>
          <a:ln>
            <a:noFill/>
          </a:ln>
        </p:spPr>
        <p:txBody>
          <a:bodyPr anchorCtr="0" anchor="ctr" bIns="91425" lIns="91425" rIns="91425" tIns="91425">
            <a:noAutofit/>
          </a:bodyPr>
          <a:lstStyle/>
          <a:p>
            <a:pPr lvl="0">
              <a:spcBef>
                <a:spcPts val="0"/>
              </a:spcBef>
              <a:buNone/>
            </a:pPr>
            <a:r>
              <a:t/>
            </a:r>
            <a:endParaRPr/>
          </a:p>
        </p:txBody>
      </p:sp>
      <p:pic>
        <p:nvPicPr>
          <p:cNvPr descr="logo.png" id="289" name="Shape 289"/>
          <p:cNvPicPr preferRelativeResize="0"/>
          <p:nvPr/>
        </p:nvPicPr>
        <p:blipFill>
          <a:blip r:embed="rId3">
            <a:alphaModFix/>
          </a:blip>
          <a:stretch>
            <a:fillRect/>
          </a:stretch>
        </p:blipFill>
        <p:spPr>
          <a:xfrm>
            <a:off x="423375" y="4637023"/>
            <a:ext cx="1221699" cy="116174"/>
          </a:xfrm>
          <a:prstGeom prst="rect">
            <a:avLst/>
          </a:prstGeom>
          <a:noFill/>
          <a:ln>
            <a:noFill/>
          </a:ln>
        </p:spPr>
      </p:pic>
      <p:sp>
        <p:nvSpPr>
          <p:cNvPr id="290" name="Shape 290"/>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pic>
        <p:nvPicPr>
          <p:cNvPr descr="pexels-photo-68775.jpeg" id="295" name="Shape 295"/>
          <p:cNvPicPr preferRelativeResize="0"/>
          <p:nvPr/>
        </p:nvPicPr>
        <p:blipFill rotWithShape="1">
          <a:blip r:embed="rId3">
            <a:alphaModFix amt="16000"/>
          </a:blip>
          <a:srcRect b="2358" l="1420" r="1923" t="20831"/>
          <a:stretch/>
        </p:blipFill>
        <p:spPr>
          <a:xfrm>
            <a:off x="327750" y="332825"/>
            <a:ext cx="8488499" cy="4485423"/>
          </a:xfrm>
          <a:prstGeom prst="rect">
            <a:avLst/>
          </a:prstGeom>
          <a:noFill/>
          <a:ln>
            <a:noFill/>
          </a:ln>
        </p:spPr>
      </p:pic>
      <p:sp>
        <p:nvSpPr>
          <p:cNvPr id="296" name="Shape 296"/>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Pay attention</a:t>
            </a:r>
            <a:r>
              <a:rPr lang="en"/>
              <a:t> to your story choices</a:t>
            </a:r>
          </a:p>
        </p:txBody>
      </p:sp>
      <p:sp>
        <p:nvSpPr>
          <p:cNvPr id="297" name="Shape 297"/>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98" name="Shape 298"/>
          <p:cNvSpPr txBox="1"/>
          <p:nvPr/>
        </p:nvSpPr>
        <p:spPr>
          <a:xfrm>
            <a:off x="915000" y="1457700"/>
            <a:ext cx="7206300" cy="3411000"/>
          </a:xfrm>
          <a:prstGeom prst="rect">
            <a:avLst/>
          </a:prstGeom>
          <a:noFill/>
          <a:ln>
            <a:noFill/>
          </a:ln>
        </p:spPr>
        <p:txBody>
          <a:bodyPr anchorCtr="0" anchor="t" bIns="91425" lIns="91425" rIns="91425" tIns="91425">
            <a:noAutofit/>
          </a:bodyPr>
          <a:lstStyle/>
          <a:p>
            <a:pPr indent="-228600" lvl="0" marL="457200" rtl="0">
              <a:lnSpc>
                <a:spcPct val="115000"/>
              </a:lnSpc>
              <a:spcBef>
                <a:spcPts val="600"/>
              </a:spcBef>
              <a:buClr>
                <a:srgbClr val="FFFF00"/>
              </a:buClr>
              <a:buFont typeface="Montserrat"/>
              <a:buChar char="●"/>
            </a:pPr>
            <a:r>
              <a:rPr b="1" lang="en" sz="2200">
                <a:solidFill>
                  <a:srgbClr val="FFFF00"/>
                </a:solidFill>
                <a:latin typeface="Montserrat"/>
                <a:ea typeface="Montserrat"/>
                <a:cs typeface="Montserrat"/>
                <a:sym typeface="Montserrat"/>
              </a:rPr>
              <a:t>Does this story provide something?</a:t>
            </a:r>
            <a:r>
              <a:rPr lang="en" sz="2000">
                <a:solidFill>
                  <a:srgbClr val="FFFF00"/>
                </a:solidFill>
                <a:latin typeface="Montserrat"/>
                <a:ea typeface="Montserrat"/>
                <a:cs typeface="Montserrat"/>
                <a:sym typeface="Montserrat"/>
              </a:rPr>
              <a:t> </a:t>
            </a:r>
          </a:p>
          <a:p>
            <a:pPr indent="-355600" lvl="1" marL="914400" rtl="0">
              <a:lnSpc>
                <a:spcPct val="115000"/>
              </a:lnSpc>
              <a:spcBef>
                <a:spcPts val="600"/>
              </a:spcBef>
              <a:buClr>
                <a:srgbClr val="FFFFFF"/>
              </a:buClr>
              <a:buSzPct val="100000"/>
              <a:buFont typeface="Montserrat"/>
              <a:buChar char="○"/>
            </a:pPr>
            <a:r>
              <a:rPr lang="en" sz="2000">
                <a:solidFill>
                  <a:srgbClr val="FFFFFF"/>
                </a:solidFill>
                <a:latin typeface="Montserrat"/>
                <a:ea typeface="Montserrat"/>
                <a:cs typeface="Montserrat"/>
                <a:sym typeface="Montserrat"/>
              </a:rPr>
              <a:t>Information, humor, encouragement </a:t>
            </a:r>
          </a:p>
          <a:p>
            <a:pPr indent="-228600" lvl="0" marL="457200" rtl="0">
              <a:lnSpc>
                <a:spcPct val="115000"/>
              </a:lnSpc>
              <a:spcBef>
                <a:spcPts val="600"/>
              </a:spcBef>
              <a:buClr>
                <a:srgbClr val="FFFF00"/>
              </a:buClr>
              <a:buFont typeface="Montserrat"/>
              <a:buChar char="●"/>
            </a:pPr>
            <a:r>
              <a:rPr b="1" lang="en" sz="2200">
                <a:solidFill>
                  <a:srgbClr val="FFFF00"/>
                </a:solidFill>
                <a:latin typeface="Montserrat"/>
                <a:ea typeface="Montserrat"/>
                <a:cs typeface="Montserrat"/>
                <a:sym typeface="Montserrat"/>
              </a:rPr>
              <a:t>Is the story visually dynamic?</a:t>
            </a:r>
            <a:r>
              <a:rPr lang="en" sz="2000">
                <a:solidFill>
                  <a:srgbClr val="FFFF00"/>
                </a:solidFill>
                <a:latin typeface="Montserrat"/>
                <a:ea typeface="Montserrat"/>
                <a:cs typeface="Montserrat"/>
                <a:sym typeface="Montserrat"/>
              </a:rPr>
              <a:t> </a:t>
            </a:r>
          </a:p>
          <a:p>
            <a:pPr indent="-355600" lvl="1" marL="914400" rtl="0">
              <a:lnSpc>
                <a:spcPct val="115000"/>
              </a:lnSpc>
              <a:spcBef>
                <a:spcPts val="600"/>
              </a:spcBef>
              <a:buClr>
                <a:srgbClr val="FFFFFF"/>
              </a:buClr>
              <a:buSzPct val="100000"/>
              <a:buFont typeface="Montserrat"/>
              <a:buChar char="○"/>
            </a:pPr>
            <a:r>
              <a:rPr lang="en" sz="2000">
                <a:solidFill>
                  <a:srgbClr val="FFFFFF"/>
                </a:solidFill>
                <a:latin typeface="Montserrat"/>
                <a:ea typeface="Montserrat"/>
                <a:cs typeface="Montserrat"/>
                <a:sym typeface="Montserrat"/>
              </a:rPr>
              <a:t>Colorful, physically moving, human</a:t>
            </a:r>
          </a:p>
          <a:p>
            <a:pPr indent="-228600" lvl="0" marL="457200" rtl="0">
              <a:lnSpc>
                <a:spcPct val="115000"/>
              </a:lnSpc>
              <a:spcBef>
                <a:spcPts val="600"/>
              </a:spcBef>
              <a:buClr>
                <a:srgbClr val="FFFF00"/>
              </a:buClr>
              <a:buFont typeface="Montserrat"/>
              <a:buChar char="●"/>
            </a:pPr>
            <a:r>
              <a:rPr b="1" lang="en" sz="2200">
                <a:solidFill>
                  <a:srgbClr val="FFFF00"/>
                </a:solidFill>
                <a:latin typeface="Montserrat"/>
                <a:ea typeface="Montserrat"/>
                <a:cs typeface="Montserrat"/>
                <a:sym typeface="Montserrat"/>
              </a:rPr>
              <a:t>Will this story be engaging?</a:t>
            </a:r>
            <a:r>
              <a:rPr lang="en" sz="2000">
                <a:solidFill>
                  <a:srgbClr val="FFFF00"/>
                </a:solidFill>
                <a:latin typeface="Montserrat"/>
                <a:ea typeface="Montserrat"/>
                <a:cs typeface="Montserrat"/>
                <a:sym typeface="Montserrat"/>
              </a:rPr>
              <a:t> </a:t>
            </a:r>
          </a:p>
          <a:p>
            <a:pPr indent="-355600" lvl="1" marL="914400" rtl="0">
              <a:lnSpc>
                <a:spcPct val="115000"/>
              </a:lnSpc>
              <a:spcBef>
                <a:spcPts val="600"/>
              </a:spcBef>
              <a:buClr>
                <a:srgbClr val="FFFFFF"/>
              </a:buClr>
              <a:buSzPct val="100000"/>
              <a:buFont typeface="Montserrat"/>
              <a:buChar char="○"/>
            </a:pPr>
            <a:r>
              <a:rPr lang="en" sz="2000">
                <a:solidFill>
                  <a:srgbClr val="FFFFFF"/>
                </a:solidFill>
                <a:latin typeface="Montserrat"/>
                <a:ea typeface="Montserrat"/>
                <a:cs typeface="Montserrat"/>
                <a:sym typeface="Montserrat"/>
              </a:rPr>
              <a:t>Honest, transparent, two-way</a:t>
            </a:r>
          </a:p>
          <a:p>
            <a:pPr indent="-228600" lvl="0" marL="457200" rtl="0">
              <a:lnSpc>
                <a:spcPct val="115000"/>
              </a:lnSpc>
              <a:spcBef>
                <a:spcPts val="600"/>
              </a:spcBef>
              <a:buClr>
                <a:srgbClr val="FFFF00"/>
              </a:buClr>
              <a:buFont typeface="Montserrat"/>
              <a:buChar char="●"/>
            </a:pPr>
            <a:r>
              <a:rPr b="1" lang="en" sz="2200">
                <a:solidFill>
                  <a:srgbClr val="FFFF00"/>
                </a:solidFill>
                <a:latin typeface="Montserrat"/>
                <a:ea typeface="Montserrat"/>
                <a:cs typeface="Montserrat"/>
                <a:sym typeface="Montserrat"/>
              </a:rPr>
              <a:t>Will </a:t>
            </a:r>
            <a:r>
              <a:rPr b="1" lang="en" sz="2200">
                <a:solidFill>
                  <a:srgbClr val="FFFF00"/>
                </a:solidFill>
                <a:latin typeface="Montserrat"/>
                <a:ea typeface="Montserrat"/>
                <a:cs typeface="Montserrat"/>
                <a:sym typeface="Montserrat"/>
              </a:rPr>
              <a:t>this story adhere to snap-style</a:t>
            </a:r>
            <a:r>
              <a:rPr lang="en" sz="2000">
                <a:solidFill>
                  <a:srgbClr val="FFFF00"/>
                </a:solidFill>
                <a:latin typeface="Montserrat"/>
                <a:ea typeface="Montserrat"/>
                <a:cs typeface="Montserrat"/>
                <a:sym typeface="Montserrat"/>
              </a:rPr>
              <a:t>?</a:t>
            </a:r>
          </a:p>
          <a:p>
            <a:pPr indent="-228600" lvl="1" marL="914400" rtl="0">
              <a:lnSpc>
                <a:spcPct val="115000"/>
              </a:lnSpc>
              <a:spcBef>
                <a:spcPts val="600"/>
              </a:spcBef>
              <a:buClr>
                <a:srgbClr val="FFFFFF"/>
              </a:buClr>
              <a:buFont typeface="Montserrat"/>
              <a:buChar char="○"/>
            </a:pPr>
            <a:r>
              <a:rPr lang="en" sz="2000">
                <a:solidFill>
                  <a:srgbClr val="FFFFFF"/>
                </a:solidFill>
                <a:latin typeface="Montserrat"/>
                <a:ea typeface="Montserrat"/>
                <a:cs typeface="Montserrat"/>
                <a:sym typeface="Montserrat"/>
              </a:rPr>
              <a:t>S</a:t>
            </a:r>
            <a:r>
              <a:rPr lang="en" sz="2000">
                <a:solidFill>
                  <a:srgbClr val="FFFFFF"/>
                </a:solidFill>
                <a:latin typeface="Montserrat"/>
                <a:ea typeface="Montserrat"/>
                <a:cs typeface="Montserrat"/>
                <a:sym typeface="Montserrat"/>
              </a:rPr>
              <a:t>econds, emojis, skimmable text</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 name="Shape 302"/>
        <p:cNvGrpSpPr/>
        <p:nvPr/>
      </p:nvGrpSpPr>
      <p:grpSpPr>
        <a:xfrm>
          <a:off x="0" y="0"/>
          <a:ext cx="0" cy="0"/>
          <a:chOff x="0" y="0"/>
          <a:chExt cx="0" cy="0"/>
        </a:xfrm>
      </p:grpSpPr>
      <p:pic>
        <p:nvPicPr>
          <p:cNvPr descr="pen-idea-bulb-paper.jpg" id="303" name="Shape 303"/>
          <p:cNvPicPr preferRelativeResize="0"/>
          <p:nvPr/>
        </p:nvPicPr>
        <p:blipFill rotWithShape="1">
          <a:blip r:embed="rId3">
            <a:alphaModFix amt="16000"/>
          </a:blip>
          <a:srcRect b="10341" l="0" r="0" t="10349"/>
          <a:stretch/>
        </p:blipFill>
        <p:spPr>
          <a:xfrm>
            <a:off x="334937" y="322912"/>
            <a:ext cx="8473824" cy="4497673"/>
          </a:xfrm>
          <a:prstGeom prst="rect">
            <a:avLst/>
          </a:prstGeom>
          <a:noFill/>
          <a:ln>
            <a:noFill/>
          </a:ln>
        </p:spPr>
      </p:pic>
      <p:sp>
        <p:nvSpPr>
          <p:cNvPr id="304" name="Shape 304"/>
          <p:cNvSpPr txBox="1"/>
          <p:nvPr>
            <p:ph type="ctrTitle"/>
          </p:nvPr>
        </p:nvSpPr>
        <p:spPr>
          <a:xfrm>
            <a:off x="2430750" y="1583350"/>
            <a:ext cx="4282500" cy="1159800"/>
          </a:xfrm>
          <a:prstGeom prst="rect">
            <a:avLst/>
          </a:prstGeom>
        </p:spPr>
        <p:txBody>
          <a:bodyPr anchorCtr="0" anchor="b" bIns="91425" lIns="91425" rIns="91425" tIns="91425">
            <a:noAutofit/>
          </a:bodyPr>
          <a:lstStyle/>
          <a:p>
            <a:pPr lvl="0" rtl="0">
              <a:spcBef>
                <a:spcPts val="0"/>
              </a:spcBef>
              <a:buNone/>
            </a:pPr>
            <a:r>
              <a:rPr b="1" lang="en">
                <a:solidFill>
                  <a:srgbClr val="FFFFFF"/>
                </a:solidFill>
              </a:rPr>
              <a:t>4. </a:t>
            </a:r>
            <a:r>
              <a:rPr b="1" lang="en">
                <a:solidFill>
                  <a:srgbClr val="FFFF00"/>
                </a:solidFill>
              </a:rPr>
              <a:t>Brainstorm </a:t>
            </a:r>
            <a:r>
              <a:rPr lang="en"/>
              <a:t>time! </a:t>
            </a:r>
          </a:p>
        </p:txBody>
      </p:sp>
      <p:sp>
        <p:nvSpPr>
          <p:cNvPr id="305" name="Shape 305"/>
          <p:cNvSpPr txBox="1"/>
          <p:nvPr>
            <p:ph idx="1" type="subTitle"/>
          </p:nvPr>
        </p:nvSpPr>
        <p:spPr>
          <a:xfrm>
            <a:off x="2430600" y="2840050"/>
            <a:ext cx="4533300" cy="784800"/>
          </a:xfrm>
          <a:prstGeom prst="rect">
            <a:avLst/>
          </a:prstGeom>
        </p:spPr>
        <p:txBody>
          <a:bodyPr anchorCtr="0" anchor="t" bIns="91425" lIns="91425" rIns="91425" tIns="91425">
            <a:noAutofit/>
          </a:bodyPr>
          <a:lstStyle/>
          <a:p>
            <a:pPr lvl="0" rtl="0">
              <a:spcBef>
                <a:spcPts val="0"/>
              </a:spcBef>
              <a:buNone/>
            </a:pPr>
            <a:r>
              <a:rPr lang="en" sz="1600"/>
              <a:t>Aka, practice before you preach</a:t>
            </a:r>
          </a:p>
        </p:txBody>
      </p:sp>
      <p:sp>
        <p:nvSpPr>
          <p:cNvPr id="306" name="Shape 306"/>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logo.png" id="307" name="Shape 307"/>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308" name="Shape 308"/>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2" name="Shape 312"/>
        <p:cNvGrpSpPr/>
        <p:nvPr/>
      </p:nvGrpSpPr>
      <p:grpSpPr>
        <a:xfrm>
          <a:off x="0" y="0"/>
          <a:ext cx="0" cy="0"/>
          <a:chOff x="0" y="0"/>
          <a:chExt cx="0" cy="0"/>
        </a:xfrm>
      </p:grpSpPr>
      <p:sp>
        <p:nvSpPr>
          <p:cNvPr id="313" name="Shape 313"/>
          <p:cNvSpPr txBox="1"/>
          <p:nvPr>
            <p:ph type="title"/>
          </p:nvPr>
        </p:nvSpPr>
        <p:spPr>
          <a:xfrm>
            <a:off x="327750" y="983975"/>
            <a:ext cx="4244400" cy="393600"/>
          </a:xfrm>
          <a:prstGeom prst="rect">
            <a:avLst/>
          </a:prstGeom>
        </p:spPr>
        <p:txBody>
          <a:bodyPr anchorCtr="0" anchor="ctr" bIns="91425" lIns="91425" rIns="91425" tIns="91425">
            <a:noAutofit/>
          </a:bodyPr>
          <a:lstStyle/>
          <a:p>
            <a:pPr lvl="0" rtl="0">
              <a:spcBef>
                <a:spcPts val="0"/>
              </a:spcBef>
              <a:buNone/>
            </a:pPr>
            <a:r>
              <a:rPr b="1" lang="en">
                <a:solidFill>
                  <a:srgbClr val="FFFFFF"/>
                </a:solidFill>
              </a:rPr>
              <a:t>Snap Game --</a:t>
            </a:r>
            <a:r>
              <a:rPr b="1" lang="en">
                <a:solidFill>
                  <a:srgbClr val="FFFF00"/>
                </a:solidFill>
              </a:rPr>
              <a:t> Respected. </a:t>
            </a:r>
          </a:p>
        </p:txBody>
      </p:sp>
      <p:sp>
        <p:nvSpPr>
          <p:cNvPr id="314" name="Shape 314"/>
          <p:cNvSpPr txBox="1"/>
          <p:nvPr>
            <p:ph idx="1" type="body"/>
          </p:nvPr>
        </p:nvSpPr>
        <p:spPr>
          <a:xfrm>
            <a:off x="461400" y="1568225"/>
            <a:ext cx="3971100" cy="2817000"/>
          </a:xfrm>
          <a:prstGeom prst="rect">
            <a:avLst/>
          </a:prstGeom>
        </p:spPr>
        <p:txBody>
          <a:bodyPr anchorCtr="0" anchor="t" bIns="91425" lIns="91425" rIns="91425" tIns="91425">
            <a:noAutofit/>
          </a:bodyPr>
          <a:lstStyle/>
          <a:p>
            <a:pPr lvl="0" rtl="0" algn="ctr">
              <a:spcBef>
                <a:spcPts val="0"/>
              </a:spcBef>
              <a:buNone/>
            </a:pPr>
            <a:r>
              <a:rPr lang="en" sz="2400"/>
              <a:t>Any </a:t>
            </a:r>
          </a:p>
          <a:p>
            <a:pPr lvl="0" rtl="0" algn="ctr">
              <a:spcBef>
                <a:spcPts val="0"/>
              </a:spcBef>
              <a:buNone/>
            </a:pPr>
            <a:r>
              <a:rPr lang="en" sz="2400"/>
              <a:t>Questions???</a:t>
            </a:r>
          </a:p>
          <a:p>
            <a:pPr lvl="0" rtl="0" algn="ctr">
              <a:spcBef>
                <a:spcPts val="0"/>
              </a:spcBef>
              <a:buNone/>
            </a:pPr>
            <a:r>
              <a:t/>
            </a:r>
            <a:endParaRPr sz="2400"/>
          </a:p>
          <a:p>
            <a:pPr lvl="0" rtl="0" algn="ctr">
              <a:spcBef>
                <a:spcPts val="0"/>
              </a:spcBef>
              <a:buNone/>
            </a:pPr>
            <a:r>
              <a:rPr lang="en" sz="2200"/>
              <a:t>View this deck later: </a:t>
            </a:r>
            <a:r>
              <a:rPr lang="en" sz="2200">
                <a:solidFill>
                  <a:srgbClr val="FFFF00"/>
                </a:solidFill>
              </a:rPr>
              <a:t>pbpo.st/onalocalsnapdeck</a:t>
            </a:r>
          </a:p>
        </p:txBody>
      </p:sp>
      <p:pic>
        <p:nvPicPr>
          <p:cNvPr descr="rula-sibai-pink-flowers.jpg" id="315" name="Shape 315"/>
          <p:cNvPicPr preferRelativeResize="0"/>
          <p:nvPr/>
        </p:nvPicPr>
        <p:blipFill rotWithShape="1">
          <a:blip r:embed="rId3">
            <a:alphaModFix/>
          </a:blip>
          <a:srcRect b="0" l="23451" r="23456" t="0"/>
          <a:stretch/>
        </p:blipFill>
        <p:spPr>
          <a:xfrm>
            <a:off x="4571949" y="322775"/>
            <a:ext cx="4244399" cy="4496724"/>
          </a:xfrm>
          <a:prstGeom prst="rect">
            <a:avLst/>
          </a:prstGeom>
          <a:noFill/>
          <a:ln>
            <a:noFill/>
          </a:ln>
        </p:spPr>
      </p:pic>
      <p:sp>
        <p:nvSpPr>
          <p:cNvPr id="316" name="Shape 316"/>
          <p:cNvSpPr txBox="1"/>
          <p:nvPr>
            <p:ph idx="12" type="sldNum"/>
          </p:nvPr>
        </p:nvSpPr>
        <p:spPr>
          <a:xfrm>
            <a:off x="217860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200w.gif" id="317" name="Shape 317"/>
          <p:cNvPicPr preferRelativeResize="0"/>
          <p:nvPr/>
        </p:nvPicPr>
        <p:blipFill rotWithShape="1">
          <a:blip r:embed="rId4">
            <a:alphaModFix/>
          </a:blip>
          <a:srcRect b="0" l="2803" r="2803" t="0"/>
          <a:stretch/>
        </p:blipFill>
        <p:spPr>
          <a:xfrm>
            <a:off x="4571950" y="323400"/>
            <a:ext cx="4244400" cy="4496725"/>
          </a:xfrm>
          <a:prstGeom prst="rect">
            <a:avLst/>
          </a:prstGeom>
          <a:noFill/>
          <a:ln>
            <a:noFill/>
          </a:ln>
        </p:spPr>
      </p:pic>
      <p:pic>
        <p:nvPicPr>
          <p:cNvPr descr="logo.png" id="318" name="Shape 318"/>
          <p:cNvPicPr preferRelativeResize="0"/>
          <p:nvPr/>
        </p:nvPicPr>
        <p:blipFill>
          <a:blip r:embed="rId5">
            <a:alphaModFix/>
          </a:blip>
          <a:stretch>
            <a:fillRect/>
          </a:stretch>
        </p:blipFill>
        <p:spPr>
          <a:xfrm>
            <a:off x="423375" y="4637023"/>
            <a:ext cx="1221699" cy="116174"/>
          </a:xfrm>
          <a:prstGeom prst="rect">
            <a:avLst/>
          </a:prstGeom>
          <a:noFill/>
          <a:ln>
            <a:noFill/>
          </a:ln>
        </p:spPr>
      </p:pic>
      <p:sp>
        <p:nvSpPr>
          <p:cNvPr id="319" name="Shape 319"/>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pic>
        <p:nvPicPr>
          <p:cNvPr descr="creative-smartphone-notebook-typography.jpg" id="102" name="Shape 102"/>
          <p:cNvPicPr preferRelativeResize="0"/>
          <p:nvPr/>
        </p:nvPicPr>
        <p:blipFill rotWithShape="1">
          <a:blip r:embed="rId3">
            <a:alphaModFix amt="16000"/>
          </a:blip>
          <a:srcRect b="10191" l="0" r="0" t="10191"/>
          <a:stretch/>
        </p:blipFill>
        <p:spPr>
          <a:xfrm>
            <a:off x="334937" y="322912"/>
            <a:ext cx="8473824" cy="4497673"/>
          </a:xfrm>
          <a:prstGeom prst="rect">
            <a:avLst/>
          </a:prstGeom>
          <a:noFill/>
          <a:ln>
            <a:noFill/>
          </a:ln>
        </p:spPr>
      </p:pic>
      <p:sp>
        <p:nvSpPr>
          <p:cNvPr id="103" name="Shape 103"/>
          <p:cNvSpPr txBox="1"/>
          <p:nvPr>
            <p:ph type="ctrTitle"/>
          </p:nvPr>
        </p:nvSpPr>
        <p:spPr>
          <a:xfrm>
            <a:off x="1923675" y="1583350"/>
            <a:ext cx="5657700" cy="1159800"/>
          </a:xfrm>
          <a:prstGeom prst="rect">
            <a:avLst/>
          </a:prstGeom>
        </p:spPr>
        <p:txBody>
          <a:bodyPr anchorCtr="0" anchor="b" bIns="91425" lIns="91425" rIns="91425" tIns="91425">
            <a:noAutofit/>
          </a:bodyPr>
          <a:lstStyle/>
          <a:p>
            <a:pPr lvl="0" rtl="0">
              <a:spcBef>
                <a:spcPts val="0"/>
              </a:spcBef>
              <a:buNone/>
            </a:pPr>
            <a:r>
              <a:rPr lang="en"/>
              <a:t>RESPECT THE </a:t>
            </a:r>
            <a:r>
              <a:rPr b="1" lang="en">
                <a:solidFill>
                  <a:srgbClr val="FFFF00"/>
                </a:solidFill>
              </a:rPr>
              <a:t>SNAP GAME</a:t>
            </a:r>
          </a:p>
        </p:txBody>
      </p:sp>
      <p:sp>
        <p:nvSpPr>
          <p:cNvPr id="104" name="Shape 104"/>
          <p:cNvSpPr txBox="1"/>
          <p:nvPr>
            <p:ph idx="1" type="subTitle"/>
          </p:nvPr>
        </p:nvSpPr>
        <p:spPr>
          <a:xfrm>
            <a:off x="1990575" y="2840050"/>
            <a:ext cx="5523900" cy="784800"/>
          </a:xfrm>
          <a:prstGeom prst="rect">
            <a:avLst/>
          </a:prstGeom>
        </p:spPr>
        <p:txBody>
          <a:bodyPr anchorCtr="0" anchor="t" bIns="91425" lIns="91425" rIns="91425" tIns="91425">
            <a:noAutofit/>
          </a:bodyPr>
          <a:lstStyle/>
          <a:p>
            <a:pPr lvl="0" rtl="0">
              <a:spcBef>
                <a:spcPts val="0"/>
              </a:spcBef>
              <a:buNone/>
            </a:pPr>
            <a:r>
              <a:rPr lang="en" sz="1600"/>
              <a:t>Style matters. So does strategy.</a:t>
            </a:r>
          </a:p>
        </p:txBody>
      </p:sp>
      <p:sp>
        <p:nvSpPr>
          <p:cNvPr id="105" name="Shape 105"/>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logo.png" id="106" name="Shape 106"/>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07" name="Shape 107"/>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title"/>
          </p:nvPr>
        </p:nvSpPr>
        <p:spPr>
          <a:xfrm>
            <a:off x="327750" y="983975"/>
            <a:ext cx="8488500" cy="393600"/>
          </a:xfrm>
          <a:prstGeom prst="rect">
            <a:avLst/>
          </a:prstGeom>
        </p:spPr>
        <p:txBody>
          <a:bodyPr anchorCtr="0" anchor="ctr" bIns="91425" lIns="91425" rIns="91425" tIns="91425">
            <a:noAutofit/>
          </a:bodyPr>
          <a:lstStyle/>
          <a:p>
            <a:pPr lvl="0">
              <a:spcBef>
                <a:spcPts val="0"/>
              </a:spcBef>
              <a:buNone/>
            </a:pPr>
            <a:r>
              <a:rPr lang="en"/>
              <a:t>Here’s the deal...</a:t>
            </a:r>
          </a:p>
        </p:txBody>
      </p:sp>
      <p:sp>
        <p:nvSpPr>
          <p:cNvPr id="113" name="Shape 113"/>
          <p:cNvSpPr txBox="1"/>
          <p:nvPr>
            <p:ph idx="1" type="body"/>
          </p:nvPr>
        </p:nvSpPr>
        <p:spPr>
          <a:xfrm>
            <a:off x="807300" y="1568225"/>
            <a:ext cx="7529400" cy="2817000"/>
          </a:xfrm>
          <a:prstGeom prst="rect">
            <a:avLst/>
          </a:prstGeom>
        </p:spPr>
        <p:txBody>
          <a:bodyPr anchorCtr="0" anchor="t" bIns="91425" lIns="91425" rIns="91425" tIns="91425">
            <a:noAutofit/>
          </a:bodyPr>
          <a:lstStyle/>
          <a:p>
            <a:pPr indent="-228600" lvl="0" marL="457200" rtl="0">
              <a:spcBef>
                <a:spcPts val="0"/>
              </a:spcBef>
              <a:buAutoNum type="arabicPeriod"/>
            </a:pPr>
            <a:r>
              <a:rPr lang="en"/>
              <a:t>Know what you know</a:t>
            </a:r>
          </a:p>
          <a:p>
            <a:pPr indent="-228600" lvl="0" marL="457200" rtl="0">
              <a:spcBef>
                <a:spcPts val="0"/>
              </a:spcBef>
              <a:buAutoNum type="arabicPeriod"/>
            </a:pPr>
            <a:r>
              <a:rPr lang="en"/>
              <a:t>Keep the 4 c’s in mind</a:t>
            </a:r>
          </a:p>
          <a:p>
            <a:pPr indent="-228600" lvl="0" marL="457200" rtl="0">
              <a:spcBef>
                <a:spcPts val="0"/>
              </a:spcBef>
              <a:buAutoNum type="arabicPeriod"/>
            </a:pPr>
            <a:r>
              <a:rPr lang="en"/>
              <a:t>Pay the right attention</a:t>
            </a:r>
          </a:p>
          <a:p>
            <a:pPr indent="-228600" lvl="0" marL="457200" rtl="0">
              <a:spcBef>
                <a:spcPts val="0"/>
              </a:spcBef>
              <a:buAutoNum type="arabicPeriod"/>
            </a:pPr>
            <a:r>
              <a:rPr lang="en"/>
              <a:t>Practice </a:t>
            </a:r>
            <a:r>
              <a:rPr i="1" lang="en"/>
              <a:t>before </a:t>
            </a:r>
            <a:r>
              <a:rPr lang="en"/>
              <a:t>you </a:t>
            </a:r>
            <a:r>
              <a:rPr lang="en"/>
              <a:t>pr</a:t>
            </a:r>
            <a:r>
              <a:rPr lang="en"/>
              <a:t>each</a:t>
            </a:r>
          </a:p>
          <a:p>
            <a:pPr lvl="0">
              <a:spcBef>
                <a:spcPts val="0"/>
              </a:spcBef>
              <a:buNone/>
            </a:pPr>
            <a:r>
              <a:t/>
            </a:r>
            <a:endParaRPr/>
          </a:p>
        </p:txBody>
      </p:sp>
      <p:sp>
        <p:nvSpPr>
          <p:cNvPr id="114" name="Shape 114"/>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logo.png" id="115" name="Shape 115"/>
          <p:cNvPicPr preferRelativeResize="0"/>
          <p:nvPr/>
        </p:nvPicPr>
        <p:blipFill>
          <a:blip r:embed="rId3">
            <a:alphaModFix/>
          </a:blip>
          <a:stretch>
            <a:fillRect/>
          </a:stretch>
        </p:blipFill>
        <p:spPr>
          <a:xfrm>
            <a:off x="423375" y="4637023"/>
            <a:ext cx="1221699" cy="116174"/>
          </a:xfrm>
          <a:prstGeom prst="rect">
            <a:avLst/>
          </a:prstGeom>
          <a:noFill/>
          <a:ln>
            <a:noFill/>
          </a:ln>
        </p:spPr>
      </p:pic>
      <p:sp>
        <p:nvSpPr>
          <p:cNvPr id="116" name="Shape 11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pic>
        <p:nvPicPr>
          <p:cNvPr descr="pexels-photo-97852.jpeg" id="121" name="Shape 121"/>
          <p:cNvPicPr preferRelativeResize="0"/>
          <p:nvPr/>
        </p:nvPicPr>
        <p:blipFill rotWithShape="1">
          <a:blip r:embed="rId3">
            <a:alphaModFix amt="16000"/>
          </a:blip>
          <a:srcRect b="10191" l="0" r="0" t="10191"/>
          <a:stretch/>
        </p:blipFill>
        <p:spPr>
          <a:xfrm>
            <a:off x="334937" y="322912"/>
            <a:ext cx="8473824" cy="4497673"/>
          </a:xfrm>
          <a:prstGeom prst="rect">
            <a:avLst/>
          </a:prstGeom>
          <a:noFill/>
          <a:ln>
            <a:noFill/>
          </a:ln>
        </p:spPr>
      </p:pic>
      <p:sp>
        <p:nvSpPr>
          <p:cNvPr id="122" name="Shape 122"/>
          <p:cNvSpPr txBox="1"/>
          <p:nvPr>
            <p:ph type="ctrTitle"/>
          </p:nvPr>
        </p:nvSpPr>
        <p:spPr>
          <a:xfrm>
            <a:off x="2430750" y="1583350"/>
            <a:ext cx="4282500" cy="1159800"/>
          </a:xfrm>
          <a:prstGeom prst="rect">
            <a:avLst/>
          </a:prstGeom>
        </p:spPr>
        <p:txBody>
          <a:bodyPr anchorCtr="0" anchor="b" bIns="91425" lIns="91425" rIns="91425" tIns="91425">
            <a:noAutofit/>
          </a:bodyPr>
          <a:lstStyle/>
          <a:p>
            <a:pPr indent="-228600" lvl="0" marL="457200" rtl="0">
              <a:spcBef>
                <a:spcPts val="0"/>
              </a:spcBef>
              <a:buAutoNum type="arabicPeriod"/>
            </a:pPr>
            <a:r>
              <a:rPr lang="en"/>
              <a:t>How to become a </a:t>
            </a:r>
            <a:r>
              <a:rPr b="1" lang="en">
                <a:solidFill>
                  <a:srgbClr val="FFFF00"/>
                </a:solidFill>
              </a:rPr>
              <a:t>subject expert</a:t>
            </a:r>
          </a:p>
        </p:txBody>
      </p:sp>
      <p:sp>
        <p:nvSpPr>
          <p:cNvPr id="123" name="Shape 123"/>
          <p:cNvSpPr txBox="1"/>
          <p:nvPr>
            <p:ph idx="1" type="subTitle"/>
          </p:nvPr>
        </p:nvSpPr>
        <p:spPr>
          <a:xfrm>
            <a:off x="2430600" y="2840050"/>
            <a:ext cx="4282500" cy="784800"/>
          </a:xfrm>
          <a:prstGeom prst="rect">
            <a:avLst/>
          </a:prstGeom>
        </p:spPr>
        <p:txBody>
          <a:bodyPr anchorCtr="0" anchor="t" bIns="91425" lIns="91425" rIns="91425" tIns="91425">
            <a:noAutofit/>
          </a:bodyPr>
          <a:lstStyle/>
          <a:p>
            <a:pPr lvl="0" rtl="0">
              <a:spcBef>
                <a:spcPts val="0"/>
              </a:spcBef>
              <a:buNone/>
            </a:pPr>
            <a:r>
              <a:rPr lang="en" sz="1600"/>
              <a:t>AKA, know what you know</a:t>
            </a:r>
          </a:p>
        </p:txBody>
      </p:sp>
      <p:sp>
        <p:nvSpPr>
          <p:cNvPr id="124" name="Shape 124"/>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logo.png" id="125" name="Shape 125"/>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26" name="Shape 12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x="0" y="0"/>
          <a:ext cx="0" cy="0"/>
          <a:chOff x="0" y="0"/>
          <a:chExt cx="0" cy="0"/>
        </a:xfrm>
      </p:grpSpPr>
      <p:sp>
        <p:nvSpPr>
          <p:cNvPr id="131" name="Shape 131"/>
          <p:cNvSpPr txBox="1"/>
          <p:nvPr>
            <p:ph type="title"/>
          </p:nvPr>
        </p:nvSpPr>
        <p:spPr>
          <a:xfrm>
            <a:off x="327750" y="983975"/>
            <a:ext cx="4244400" cy="393600"/>
          </a:xfrm>
          <a:prstGeom prst="rect">
            <a:avLst/>
          </a:prstGeom>
        </p:spPr>
        <p:txBody>
          <a:bodyPr anchorCtr="0" anchor="ctr" bIns="91425" lIns="91425" rIns="91425" tIns="91425">
            <a:noAutofit/>
          </a:bodyPr>
          <a:lstStyle/>
          <a:p>
            <a:pPr lvl="0" rtl="0">
              <a:spcBef>
                <a:spcPts val="0"/>
              </a:spcBef>
              <a:buNone/>
            </a:pPr>
            <a:r>
              <a:rPr lang="en"/>
              <a:t>THE RIGHT PERSON </a:t>
            </a:r>
            <a:r>
              <a:rPr lang="en" sz="2000">
                <a:solidFill>
                  <a:srgbClr val="FFFF00"/>
                </a:solidFill>
              </a:rPr>
              <a:t>→</a:t>
            </a:r>
          </a:p>
        </p:txBody>
      </p:sp>
      <p:sp>
        <p:nvSpPr>
          <p:cNvPr id="132" name="Shape 132"/>
          <p:cNvSpPr txBox="1"/>
          <p:nvPr>
            <p:ph idx="1" type="body"/>
          </p:nvPr>
        </p:nvSpPr>
        <p:spPr>
          <a:xfrm>
            <a:off x="807300" y="1568225"/>
            <a:ext cx="3282300" cy="2817000"/>
          </a:xfrm>
          <a:prstGeom prst="rect">
            <a:avLst/>
          </a:prstGeom>
        </p:spPr>
        <p:txBody>
          <a:bodyPr anchorCtr="0" anchor="t" bIns="91425" lIns="91425" rIns="91425" tIns="91425">
            <a:noAutofit/>
          </a:bodyPr>
          <a:lstStyle/>
          <a:p>
            <a:pPr lvl="0" rtl="0">
              <a:spcBef>
                <a:spcPts val="0"/>
              </a:spcBef>
              <a:buNone/>
            </a:pPr>
            <a:r>
              <a:rPr lang="en"/>
              <a:t>The shortest distance between “casual snapper” and “expert snapper” starts with </a:t>
            </a:r>
            <a:r>
              <a:rPr b="1" lang="en">
                <a:solidFill>
                  <a:srgbClr val="FFFF00"/>
                </a:solidFill>
              </a:rPr>
              <a:t>unapologetic public use</a:t>
            </a:r>
            <a:r>
              <a:rPr lang="en"/>
              <a:t>. </a:t>
            </a:r>
          </a:p>
        </p:txBody>
      </p:sp>
      <p:sp>
        <p:nvSpPr>
          <p:cNvPr id="133" name="Shape 133"/>
          <p:cNvSpPr txBox="1"/>
          <p:nvPr>
            <p:ph idx="12" type="sldNum"/>
          </p:nvPr>
        </p:nvSpPr>
        <p:spPr>
          <a:xfrm>
            <a:off x="2178608" y="510250"/>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descr="giphy.gif" id="134" name="Shape 134"/>
          <p:cNvPicPr preferRelativeResize="0"/>
          <p:nvPr/>
        </p:nvPicPr>
        <p:blipFill rotWithShape="1">
          <a:blip r:embed="rId3">
            <a:alphaModFix/>
          </a:blip>
          <a:srcRect b="0" l="14177" r="12438" t="-979"/>
          <a:stretch/>
        </p:blipFill>
        <p:spPr>
          <a:xfrm>
            <a:off x="4572150" y="323400"/>
            <a:ext cx="4244400" cy="4496725"/>
          </a:xfrm>
          <a:prstGeom prst="rect">
            <a:avLst/>
          </a:prstGeom>
          <a:noFill/>
          <a:ln>
            <a:noFill/>
          </a:ln>
        </p:spPr>
      </p:pic>
      <p:pic>
        <p:nvPicPr>
          <p:cNvPr descr="logo.png" id="135" name="Shape 135"/>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36" name="Shape 13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lang="en"/>
              <a:t>Become an expert</a:t>
            </a:r>
          </a:p>
        </p:txBody>
      </p:sp>
      <p:sp>
        <p:nvSpPr>
          <p:cNvPr id="142" name="Shape 14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43" name="Shape 143"/>
          <p:cNvSpPr txBox="1"/>
          <p:nvPr/>
        </p:nvSpPr>
        <p:spPr>
          <a:xfrm>
            <a:off x="688550" y="1665275"/>
            <a:ext cx="7532100" cy="3000000"/>
          </a:xfrm>
          <a:prstGeom prst="rect">
            <a:avLst/>
          </a:prstGeom>
          <a:noFill/>
          <a:ln>
            <a:noFill/>
          </a:ln>
        </p:spPr>
        <p:txBody>
          <a:bodyPr anchorCtr="0" anchor="t" bIns="91425" lIns="91425" rIns="91425" tIns="91425">
            <a:noAutofit/>
          </a:bodyPr>
          <a:lstStyle/>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Commit </a:t>
            </a:r>
            <a:r>
              <a:rPr b="1" lang="en" sz="2000">
                <a:solidFill>
                  <a:srgbClr val="FFFF00"/>
                </a:solidFill>
                <a:latin typeface="Montserrat"/>
                <a:ea typeface="Montserrat"/>
                <a:cs typeface="Montserrat"/>
                <a:sym typeface="Montserrat"/>
              </a:rPr>
              <a:t>time </a:t>
            </a:r>
            <a:r>
              <a:rPr lang="en" sz="2000">
                <a:solidFill>
                  <a:srgbClr val="FFFFFF"/>
                </a:solidFill>
                <a:latin typeface="Montserrat"/>
                <a:ea typeface="Montserrat"/>
                <a:cs typeface="Montserrat"/>
                <a:sym typeface="Montserrat"/>
              </a:rPr>
              <a:t>to exploring and experimenting </a:t>
            </a:r>
          </a:p>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Create </a:t>
            </a:r>
            <a:r>
              <a:rPr b="1" lang="en" sz="2000">
                <a:solidFill>
                  <a:srgbClr val="FFFF00"/>
                </a:solidFill>
                <a:latin typeface="Montserrat"/>
                <a:ea typeface="Montserrat"/>
                <a:cs typeface="Montserrat"/>
                <a:sym typeface="Montserrat"/>
              </a:rPr>
              <a:t>translations </a:t>
            </a:r>
            <a:r>
              <a:rPr lang="en" sz="2000">
                <a:solidFill>
                  <a:srgbClr val="FFFFFF"/>
                </a:solidFill>
                <a:latin typeface="Montserrat"/>
                <a:ea typeface="Montserrat"/>
                <a:cs typeface="Montserrat"/>
                <a:sym typeface="Montserrat"/>
              </a:rPr>
              <a:t>of traditional stories, experiences</a:t>
            </a:r>
          </a:p>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Pitch </a:t>
            </a:r>
            <a:r>
              <a:rPr b="1" lang="en" sz="2000">
                <a:solidFill>
                  <a:srgbClr val="FFFF00"/>
                </a:solidFill>
                <a:latin typeface="Montserrat"/>
                <a:ea typeface="Montserrat"/>
                <a:cs typeface="Montserrat"/>
                <a:sym typeface="Montserrat"/>
              </a:rPr>
              <a:t>exclusive stories</a:t>
            </a:r>
            <a:r>
              <a:rPr lang="en" sz="2000">
                <a:solidFill>
                  <a:srgbClr val="FFFF00"/>
                </a:solidFill>
                <a:latin typeface="Montserrat"/>
                <a:ea typeface="Montserrat"/>
                <a:cs typeface="Montserrat"/>
                <a:sym typeface="Montserrat"/>
              </a:rPr>
              <a:t> </a:t>
            </a:r>
            <a:r>
              <a:rPr lang="en" sz="2000">
                <a:solidFill>
                  <a:srgbClr val="FFFFFF"/>
                </a:solidFill>
                <a:latin typeface="Montserrat"/>
                <a:ea typeface="Montserrat"/>
                <a:cs typeface="Montserrat"/>
                <a:sym typeface="Montserrat"/>
              </a:rPr>
              <a:t>that put audience first</a:t>
            </a:r>
          </a:p>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Develop </a:t>
            </a:r>
            <a:r>
              <a:rPr b="1" lang="en" sz="2000">
                <a:solidFill>
                  <a:srgbClr val="FFFF00"/>
                </a:solidFill>
                <a:latin typeface="Montserrat"/>
                <a:ea typeface="Montserrat"/>
                <a:cs typeface="Montserrat"/>
                <a:sym typeface="Montserrat"/>
              </a:rPr>
              <a:t>best practices</a:t>
            </a:r>
            <a:r>
              <a:rPr lang="en" sz="2000">
                <a:solidFill>
                  <a:srgbClr val="FFFFFF"/>
                </a:solidFill>
                <a:latin typeface="Montserrat"/>
                <a:ea typeface="Montserrat"/>
                <a:cs typeface="Montserrat"/>
                <a:sym typeface="Montserrat"/>
              </a:rPr>
              <a:t> and brand style guide</a:t>
            </a:r>
          </a:p>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Train </a:t>
            </a:r>
            <a:r>
              <a:rPr b="1" lang="en" sz="2000">
                <a:solidFill>
                  <a:srgbClr val="FFFF00"/>
                </a:solidFill>
                <a:latin typeface="Montserrat"/>
                <a:ea typeface="Montserrat"/>
                <a:cs typeface="Montserrat"/>
                <a:sym typeface="Montserrat"/>
              </a:rPr>
              <a:t>staff</a:t>
            </a:r>
            <a:r>
              <a:rPr lang="en" sz="2000">
                <a:solidFill>
                  <a:srgbClr val="FFFFFF"/>
                </a:solidFill>
                <a:latin typeface="Montserrat"/>
                <a:ea typeface="Montserrat"/>
                <a:cs typeface="Montserrat"/>
                <a:sym typeface="Montserrat"/>
              </a:rPr>
              <a:t>, starting with the curious</a:t>
            </a:r>
          </a:p>
          <a:p>
            <a:pPr indent="-228600" lvl="0" marL="457200" rtl="0">
              <a:lnSpc>
                <a:spcPct val="115000"/>
              </a:lnSpc>
              <a:spcBef>
                <a:spcPts val="480"/>
              </a:spcBef>
              <a:buClr>
                <a:srgbClr val="FFFFFF"/>
              </a:buClr>
              <a:buFont typeface="Montserrat"/>
              <a:buChar char="●"/>
            </a:pPr>
            <a:r>
              <a:rPr b="1" lang="en" sz="2200">
                <a:solidFill>
                  <a:srgbClr val="FFFF00"/>
                </a:solidFill>
                <a:latin typeface="Montserrat"/>
                <a:ea typeface="Montserrat"/>
                <a:cs typeface="Montserrat"/>
                <a:sym typeface="Montserrat"/>
              </a:rPr>
              <a:t>Build and engage</a:t>
            </a:r>
            <a:r>
              <a:rPr lang="en" sz="2000">
                <a:solidFill>
                  <a:srgbClr val="FFFFFF"/>
                </a:solidFill>
                <a:latin typeface="Montserrat"/>
                <a:ea typeface="Montserrat"/>
                <a:cs typeface="Montserrat"/>
                <a:sym typeface="Montserrat"/>
              </a:rPr>
              <a:t> with audience </a:t>
            </a:r>
          </a:p>
        </p:txBody>
      </p:sp>
      <p:pic>
        <p:nvPicPr>
          <p:cNvPr descr="logo.png" id="144" name="Shape 144"/>
          <p:cNvPicPr preferRelativeResize="0"/>
          <p:nvPr/>
        </p:nvPicPr>
        <p:blipFill>
          <a:blip r:embed="rId3">
            <a:alphaModFix/>
          </a:blip>
          <a:stretch>
            <a:fillRect/>
          </a:stretch>
        </p:blipFill>
        <p:spPr>
          <a:xfrm>
            <a:off x="423375" y="4637023"/>
            <a:ext cx="1221699" cy="116174"/>
          </a:xfrm>
          <a:prstGeom prst="rect">
            <a:avLst/>
          </a:prstGeom>
          <a:noFill/>
          <a:ln>
            <a:noFill/>
          </a:ln>
        </p:spPr>
      </p:pic>
      <p:sp>
        <p:nvSpPr>
          <p:cNvPr id="145" name="Shape 145"/>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x="0" y="0"/>
          <a:ext cx="0" cy="0"/>
          <a:chOff x="0" y="0"/>
          <a:chExt cx="0" cy="0"/>
        </a:xfrm>
      </p:grpSpPr>
      <p:pic>
        <p:nvPicPr>
          <p:cNvPr descr="pexels-photo-136191.jpeg" id="150" name="Shape 150"/>
          <p:cNvPicPr preferRelativeResize="0"/>
          <p:nvPr/>
        </p:nvPicPr>
        <p:blipFill rotWithShape="1">
          <a:blip r:embed="rId3">
            <a:alphaModFix amt="16000"/>
          </a:blip>
          <a:srcRect b="10114" l="0" r="0" t="10122"/>
          <a:stretch/>
        </p:blipFill>
        <p:spPr>
          <a:xfrm>
            <a:off x="334937" y="322912"/>
            <a:ext cx="8473824" cy="4497673"/>
          </a:xfrm>
          <a:prstGeom prst="rect">
            <a:avLst/>
          </a:prstGeom>
          <a:noFill/>
          <a:ln>
            <a:noFill/>
          </a:ln>
        </p:spPr>
      </p:pic>
      <p:sp>
        <p:nvSpPr>
          <p:cNvPr id="151" name="Shape 151"/>
          <p:cNvSpPr txBox="1"/>
          <p:nvPr>
            <p:ph type="ctrTitle"/>
          </p:nvPr>
        </p:nvSpPr>
        <p:spPr>
          <a:xfrm>
            <a:off x="2430750" y="1583350"/>
            <a:ext cx="4282500" cy="1159800"/>
          </a:xfrm>
          <a:prstGeom prst="rect">
            <a:avLst/>
          </a:prstGeom>
        </p:spPr>
        <p:txBody>
          <a:bodyPr anchorCtr="0" anchor="b" bIns="91425" lIns="91425" rIns="91425" tIns="91425">
            <a:noAutofit/>
          </a:bodyPr>
          <a:lstStyle/>
          <a:p>
            <a:pPr lvl="0" rtl="0">
              <a:spcBef>
                <a:spcPts val="0"/>
              </a:spcBef>
              <a:buNone/>
            </a:pPr>
            <a:r>
              <a:rPr lang="en"/>
              <a:t>2. Learn to love the </a:t>
            </a:r>
            <a:r>
              <a:rPr b="1" lang="en">
                <a:solidFill>
                  <a:srgbClr val="FFFF00"/>
                </a:solidFill>
              </a:rPr>
              <a:t>creative mess</a:t>
            </a:r>
          </a:p>
        </p:txBody>
      </p:sp>
      <p:sp>
        <p:nvSpPr>
          <p:cNvPr id="152" name="Shape 152"/>
          <p:cNvSpPr txBox="1"/>
          <p:nvPr>
            <p:ph idx="1" type="subTitle"/>
          </p:nvPr>
        </p:nvSpPr>
        <p:spPr>
          <a:xfrm>
            <a:off x="2430600" y="2840050"/>
            <a:ext cx="4282500" cy="784800"/>
          </a:xfrm>
          <a:prstGeom prst="rect">
            <a:avLst/>
          </a:prstGeom>
        </p:spPr>
        <p:txBody>
          <a:bodyPr anchorCtr="0" anchor="t" bIns="91425" lIns="91425" rIns="91425" tIns="91425">
            <a:noAutofit/>
          </a:bodyPr>
          <a:lstStyle/>
          <a:p>
            <a:pPr lvl="0" rtl="0">
              <a:spcBef>
                <a:spcPts val="0"/>
              </a:spcBef>
              <a:buNone/>
            </a:pPr>
            <a:r>
              <a:rPr lang="en" sz="1600"/>
              <a:t>Aka, keep the 4 c’s in mind</a:t>
            </a:r>
          </a:p>
        </p:txBody>
      </p:sp>
      <p:sp>
        <p:nvSpPr>
          <p:cNvPr id="153" name="Shape 153"/>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logo.png" id="154" name="Shape 154"/>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55" name="Shape 155"/>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 name="Shape 159"/>
        <p:cNvGrpSpPr/>
        <p:nvPr/>
      </p:nvGrpSpPr>
      <p:grpSpPr>
        <a:xfrm>
          <a:off x="0" y="0"/>
          <a:ext cx="0" cy="0"/>
          <a:chOff x="0" y="0"/>
          <a:chExt cx="0" cy="0"/>
        </a:xfrm>
      </p:grpSpPr>
      <p:sp>
        <p:nvSpPr>
          <p:cNvPr id="160" name="Shape 160"/>
          <p:cNvSpPr txBox="1"/>
          <p:nvPr>
            <p:ph type="title"/>
          </p:nvPr>
        </p:nvSpPr>
        <p:spPr>
          <a:xfrm>
            <a:off x="327750" y="983975"/>
            <a:ext cx="8488500" cy="393600"/>
          </a:xfrm>
          <a:prstGeom prst="rect">
            <a:avLst/>
          </a:prstGeom>
        </p:spPr>
        <p:txBody>
          <a:bodyPr anchorCtr="0" anchor="ctr" bIns="91425" lIns="91425" rIns="91425" tIns="91425">
            <a:noAutofit/>
          </a:bodyPr>
          <a:lstStyle/>
          <a:p>
            <a:pPr lvl="0" rtl="0">
              <a:spcBef>
                <a:spcPts val="0"/>
              </a:spcBef>
              <a:buNone/>
            </a:pPr>
            <a:r>
              <a:rPr b="1" lang="en">
                <a:solidFill>
                  <a:srgbClr val="FFFF00"/>
                </a:solidFill>
              </a:rPr>
              <a:t>ASK YOURSELF</a:t>
            </a:r>
          </a:p>
        </p:txBody>
      </p:sp>
      <p:sp>
        <p:nvSpPr>
          <p:cNvPr id="161" name="Shape 161"/>
          <p:cNvSpPr txBox="1"/>
          <p:nvPr>
            <p:ph idx="1" type="body"/>
          </p:nvPr>
        </p:nvSpPr>
        <p:spPr>
          <a:xfrm>
            <a:off x="578700" y="1187225"/>
            <a:ext cx="2885100" cy="1844700"/>
          </a:xfrm>
          <a:prstGeom prst="rect">
            <a:avLst/>
          </a:prstGeom>
        </p:spPr>
        <p:txBody>
          <a:bodyPr anchorCtr="0" anchor="t" bIns="91425" lIns="91425" rIns="91425" tIns="91425">
            <a:noAutofit/>
          </a:bodyPr>
          <a:lstStyle/>
          <a:p>
            <a:pPr lvl="0" rtl="0">
              <a:spcBef>
                <a:spcPts val="0"/>
              </a:spcBef>
              <a:buNone/>
            </a:pPr>
            <a:r>
              <a:rPr lang="en"/>
              <a:t>Can this platform be more         than  just…?</a:t>
            </a:r>
          </a:p>
        </p:txBody>
      </p:sp>
      <p:sp>
        <p:nvSpPr>
          <p:cNvPr id="162" name="Shape 162"/>
          <p:cNvSpPr txBox="1"/>
          <p:nvPr>
            <p:ph idx="12" type="sldNum"/>
          </p:nvPr>
        </p:nvSpPr>
        <p:spPr>
          <a:xfrm>
            <a:off x="4297658" y="510250"/>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pic>
        <p:nvPicPr>
          <p:cNvPr descr="giphy.gif" id="163" name="Shape 163"/>
          <p:cNvPicPr preferRelativeResize="0"/>
          <p:nvPr/>
        </p:nvPicPr>
        <p:blipFill>
          <a:blip r:embed="rId3">
            <a:alphaModFix/>
          </a:blip>
          <a:stretch>
            <a:fillRect/>
          </a:stretch>
        </p:blipFill>
        <p:spPr>
          <a:xfrm>
            <a:off x="2601915" y="1803999"/>
            <a:ext cx="5080408" cy="2255699"/>
          </a:xfrm>
          <a:prstGeom prst="rect">
            <a:avLst/>
          </a:prstGeom>
          <a:noFill/>
          <a:ln>
            <a:noFill/>
          </a:ln>
        </p:spPr>
      </p:pic>
      <p:sp>
        <p:nvSpPr>
          <p:cNvPr id="164" name="Shape 164"/>
          <p:cNvSpPr txBox="1"/>
          <p:nvPr>
            <p:ph idx="1" type="body"/>
          </p:nvPr>
        </p:nvSpPr>
        <p:spPr>
          <a:xfrm>
            <a:off x="7176725" y="3878900"/>
            <a:ext cx="1348500" cy="872400"/>
          </a:xfrm>
          <a:prstGeom prst="rect">
            <a:avLst/>
          </a:prstGeom>
        </p:spPr>
        <p:txBody>
          <a:bodyPr anchorCtr="0" anchor="t" bIns="91425" lIns="91425" rIns="91425" tIns="91425">
            <a:noAutofit/>
          </a:bodyPr>
          <a:lstStyle/>
          <a:p>
            <a:pPr lvl="0" rtl="0">
              <a:spcBef>
                <a:spcPts val="0"/>
              </a:spcBef>
              <a:buNone/>
            </a:pPr>
            <a:r>
              <a:rPr b="1" lang="en" sz="3600">
                <a:solidFill>
                  <a:srgbClr val="FFFF00"/>
                </a:solidFill>
              </a:rPr>
              <a:t>Yes.</a:t>
            </a:r>
          </a:p>
        </p:txBody>
      </p:sp>
      <p:pic>
        <p:nvPicPr>
          <p:cNvPr descr="logo.png" id="165" name="Shape 165"/>
          <p:cNvPicPr preferRelativeResize="0"/>
          <p:nvPr/>
        </p:nvPicPr>
        <p:blipFill>
          <a:blip r:embed="rId4">
            <a:alphaModFix/>
          </a:blip>
          <a:stretch>
            <a:fillRect/>
          </a:stretch>
        </p:blipFill>
        <p:spPr>
          <a:xfrm>
            <a:off x="423375" y="4637023"/>
            <a:ext cx="1221699" cy="116174"/>
          </a:xfrm>
          <a:prstGeom prst="rect">
            <a:avLst/>
          </a:prstGeom>
          <a:noFill/>
          <a:ln>
            <a:noFill/>
          </a:ln>
        </p:spPr>
      </p:pic>
      <p:sp>
        <p:nvSpPr>
          <p:cNvPr id="166" name="Shape 166"/>
          <p:cNvSpPr txBox="1"/>
          <p:nvPr/>
        </p:nvSpPr>
        <p:spPr>
          <a:xfrm>
            <a:off x="423425" y="4345712"/>
            <a:ext cx="1221600" cy="215100"/>
          </a:xfrm>
          <a:prstGeom prst="rect">
            <a:avLst/>
          </a:prstGeom>
          <a:noFill/>
          <a:ln>
            <a:noFill/>
          </a:ln>
        </p:spPr>
        <p:txBody>
          <a:bodyPr anchorCtr="0" anchor="ctr" bIns="91425" lIns="91425" rIns="91425" tIns="91425">
            <a:noAutofit/>
          </a:bodyPr>
          <a:lstStyle/>
          <a:p>
            <a:pPr lvl="0" rtl="0" algn="ctr">
              <a:spcBef>
                <a:spcPts val="0"/>
              </a:spcBef>
              <a:buNone/>
            </a:pPr>
            <a:r>
              <a:rPr lang="en" sz="800">
                <a:solidFill>
                  <a:srgbClr val="FFFFFF"/>
                </a:solidFill>
                <a:latin typeface="Libre Baskerville"/>
                <a:ea typeface="Libre Baskerville"/>
                <a:cs typeface="Libre Baskerville"/>
                <a:sym typeface="Libre Baskerville"/>
              </a:rPr>
              <a:t>@sammyragland #ONASouthFlorida</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salind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